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85" r:id="rId13"/>
    <p:sldId id="286" r:id="rId14"/>
    <p:sldId id="327" r:id="rId15"/>
    <p:sldId id="287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AEB8"/>
    <a:srgbClr val="ED7D31"/>
    <a:srgbClr val="00B050"/>
    <a:srgbClr val="C00000"/>
    <a:srgbClr val="FFCF37"/>
    <a:srgbClr val="002060"/>
    <a:srgbClr val="FFFF00"/>
    <a:srgbClr val="EBE600"/>
    <a:srgbClr val="F0EA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1E225A-2DBE-400F-8754-A1C50736DAA6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291C84-D59F-4DC3-BF1A-E7617508C6B6}">
      <dgm:prSet phldrT="[Text]" custT="1"/>
      <dgm:spPr>
        <a:solidFill>
          <a:srgbClr val="FFCF37"/>
        </a:solidFill>
      </dgm:spPr>
      <dgm:t>
        <a:bodyPr/>
        <a:lstStyle/>
        <a:p>
          <a:endParaRPr lang="en-US" dirty="0">
            <a:latin typeface="Arial Rounded MT Bold" panose="020F0704030504030204" pitchFamily="34" charset="0"/>
          </a:endParaRPr>
        </a:p>
      </dgm:t>
    </dgm:pt>
    <dgm:pt modelId="{668BBF9C-1BE4-4ED1-946A-30298B75547C}" type="sibTrans" cxnId="{7B317B03-3DBC-4F36-9E75-39816E262A70}">
      <dgm:prSet/>
      <dgm:spPr/>
      <dgm:t>
        <a:bodyPr/>
        <a:lstStyle/>
        <a:p>
          <a:endParaRPr lang="en-US"/>
        </a:p>
      </dgm:t>
    </dgm:pt>
    <dgm:pt modelId="{A67A43FC-A73E-4489-BF08-9BF6F9EFAB67}" type="parTrans" cxnId="{7B317B03-3DBC-4F36-9E75-39816E262A70}">
      <dgm:prSet/>
      <dgm:spPr/>
      <dgm:t>
        <a:bodyPr/>
        <a:lstStyle/>
        <a:p>
          <a:endParaRPr lang="en-US"/>
        </a:p>
      </dgm:t>
    </dgm:pt>
    <dgm:pt modelId="{2360CE51-8F0C-4B11-A2E5-C8441F91318F}">
      <dgm:prSet phldrT="[Text]"/>
      <dgm:spPr>
        <a:solidFill>
          <a:srgbClr val="0AAEB5"/>
        </a:solidFill>
      </dgm:spPr>
      <dgm:t>
        <a:bodyPr/>
        <a:lstStyle/>
        <a:p>
          <a:endParaRPr lang="en-US" dirty="0"/>
        </a:p>
      </dgm:t>
    </dgm:pt>
    <dgm:pt modelId="{4CC482A1-E3D5-4172-A210-61A35E7B26A2}" type="sibTrans" cxnId="{226A3DE0-7324-49CB-A3D2-7604D1B00004}">
      <dgm:prSet/>
      <dgm:spPr/>
      <dgm:t>
        <a:bodyPr/>
        <a:lstStyle/>
        <a:p>
          <a:endParaRPr lang="en-US"/>
        </a:p>
      </dgm:t>
    </dgm:pt>
    <dgm:pt modelId="{90D529B4-0BA5-45D6-9349-06429F114ACB}" type="parTrans" cxnId="{226A3DE0-7324-49CB-A3D2-7604D1B00004}">
      <dgm:prSet/>
      <dgm:spPr/>
      <dgm:t>
        <a:bodyPr/>
        <a:lstStyle/>
        <a:p>
          <a:endParaRPr lang="en-US"/>
        </a:p>
      </dgm:t>
    </dgm:pt>
    <dgm:pt modelId="{DBFDE1F7-87E7-47D6-BB54-D71EAEF13DBB}">
      <dgm:prSet phldrT="[Text]"/>
      <dgm:spPr>
        <a:solidFill>
          <a:srgbClr val="92D050"/>
        </a:solidFill>
      </dgm:spPr>
      <dgm:t>
        <a:bodyPr/>
        <a:lstStyle/>
        <a:p>
          <a:endParaRPr lang="en-US" dirty="0"/>
        </a:p>
      </dgm:t>
    </dgm:pt>
    <dgm:pt modelId="{334C4010-91EA-4392-A551-E99FBF666347}" type="sibTrans" cxnId="{B9407EF0-6E88-47C6-B4D2-4CAAA57B2643}">
      <dgm:prSet/>
      <dgm:spPr/>
      <dgm:t>
        <a:bodyPr/>
        <a:lstStyle/>
        <a:p>
          <a:endParaRPr lang="en-US"/>
        </a:p>
      </dgm:t>
    </dgm:pt>
    <dgm:pt modelId="{A9E2AF2C-EF3D-41F3-BC83-34002855E61D}" type="parTrans" cxnId="{B9407EF0-6E88-47C6-B4D2-4CAAA57B2643}">
      <dgm:prSet/>
      <dgm:spPr/>
      <dgm:t>
        <a:bodyPr/>
        <a:lstStyle/>
        <a:p>
          <a:endParaRPr lang="en-US"/>
        </a:p>
      </dgm:t>
    </dgm:pt>
    <dgm:pt modelId="{4AD24CC7-EC7B-4DC2-9869-C822AD4AB063}" type="pres">
      <dgm:prSet presAssocID="{091E225A-2DBE-400F-8754-A1C50736DAA6}" presName="Name0" presStyleCnt="0">
        <dgm:presLayoutVars>
          <dgm:dir/>
          <dgm:animLvl val="lvl"/>
          <dgm:resizeHandles val="exact"/>
        </dgm:presLayoutVars>
      </dgm:prSet>
      <dgm:spPr/>
    </dgm:pt>
    <dgm:pt modelId="{4B9D7521-F41E-4CF2-AF98-5B29A6576B15}" type="pres">
      <dgm:prSet presAssocID="{B4291C84-D59F-4DC3-BF1A-E7617508C6B6}" presName="compositeNode" presStyleCnt="0">
        <dgm:presLayoutVars>
          <dgm:bulletEnabled val="1"/>
        </dgm:presLayoutVars>
      </dgm:prSet>
      <dgm:spPr/>
    </dgm:pt>
    <dgm:pt modelId="{A7E2DE2A-9C3C-4B1F-BC59-D07C85C9696F}" type="pres">
      <dgm:prSet presAssocID="{B4291C84-D59F-4DC3-BF1A-E7617508C6B6}" presName="bgRect" presStyleLbl="node1" presStyleIdx="0" presStyleCnt="3" custLinFactNeighborX="-178" custLinFactNeighborY="-218"/>
      <dgm:spPr/>
    </dgm:pt>
    <dgm:pt modelId="{8C9C6D79-16C0-43E5-8C94-01427A881273}" type="pres">
      <dgm:prSet presAssocID="{B4291C84-D59F-4DC3-BF1A-E7617508C6B6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CA7877C4-9DE4-4E39-A458-719288F11AB3}" type="pres">
      <dgm:prSet presAssocID="{668BBF9C-1BE4-4ED1-946A-30298B75547C}" presName="hSp" presStyleCnt="0"/>
      <dgm:spPr/>
    </dgm:pt>
    <dgm:pt modelId="{F1E9E833-6914-4667-B0C7-3155A47D95AE}" type="pres">
      <dgm:prSet presAssocID="{668BBF9C-1BE4-4ED1-946A-30298B75547C}" presName="vProcSp" presStyleCnt="0"/>
      <dgm:spPr/>
    </dgm:pt>
    <dgm:pt modelId="{F81C3F7C-9C44-4819-A823-EE2EC63AE0E8}" type="pres">
      <dgm:prSet presAssocID="{668BBF9C-1BE4-4ED1-946A-30298B75547C}" presName="vSp1" presStyleCnt="0"/>
      <dgm:spPr/>
    </dgm:pt>
    <dgm:pt modelId="{2AF604B7-F477-4F0E-8897-74355B0E3635}" type="pres">
      <dgm:prSet presAssocID="{668BBF9C-1BE4-4ED1-946A-30298B75547C}" presName="simulatedConn" presStyleLbl="solidFgAcc1" presStyleIdx="0" presStyleCnt="2" custFlipVert="1" custScaleX="71571" custLinFactNeighborX="-85440" custLinFactNeighborY="32558"/>
      <dgm:spPr>
        <a:solidFill>
          <a:srgbClr val="FFCF37"/>
        </a:solidFill>
        <a:ln>
          <a:solidFill>
            <a:schemeClr val="accent4">
              <a:lumMod val="60000"/>
              <a:lumOff val="40000"/>
            </a:schemeClr>
          </a:solidFill>
        </a:ln>
      </dgm:spPr>
    </dgm:pt>
    <dgm:pt modelId="{40B906BE-8DD4-4929-8FFA-0BB628A661B2}" type="pres">
      <dgm:prSet presAssocID="{668BBF9C-1BE4-4ED1-946A-30298B75547C}" presName="vSp2" presStyleCnt="0"/>
      <dgm:spPr/>
    </dgm:pt>
    <dgm:pt modelId="{EF7BBBFB-0C28-4BFC-9C1F-8F11D8EEAC90}" type="pres">
      <dgm:prSet presAssocID="{668BBF9C-1BE4-4ED1-946A-30298B75547C}" presName="sibTrans" presStyleCnt="0"/>
      <dgm:spPr/>
    </dgm:pt>
    <dgm:pt modelId="{C2156D4A-E176-4ED3-AC17-9C5C857B2C60}" type="pres">
      <dgm:prSet presAssocID="{2360CE51-8F0C-4B11-A2E5-C8441F91318F}" presName="compositeNode" presStyleCnt="0">
        <dgm:presLayoutVars>
          <dgm:bulletEnabled val="1"/>
        </dgm:presLayoutVars>
      </dgm:prSet>
      <dgm:spPr/>
    </dgm:pt>
    <dgm:pt modelId="{44507E91-08FE-44D8-952F-02754D5EAA1A}" type="pres">
      <dgm:prSet presAssocID="{2360CE51-8F0C-4B11-A2E5-C8441F91318F}" presName="bgRect" presStyleLbl="node1" presStyleIdx="1" presStyleCnt="3" custLinFactNeighborX="-24" custLinFactNeighborY="0"/>
      <dgm:spPr/>
    </dgm:pt>
    <dgm:pt modelId="{9336CE40-7155-47DE-9B3B-48BAA54AE23F}" type="pres">
      <dgm:prSet presAssocID="{2360CE51-8F0C-4B11-A2E5-C8441F91318F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B127D5DC-69AD-471B-B622-216A4AD038F7}" type="pres">
      <dgm:prSet presAssocID="{4CC482A1-E3D5-4172-A210-61A35E7B26A2}" presName="hSp" presStyleCnt="0"/>
      <dgm:spPr/>
    </dgm:pt>
    <dgm:pt modelId="{8F2242AC-7D4D-466B-B0F7-0841D40D3C25}" type="pres">
      <dgm:prSet presAssocID="{4CC482A1-E3D5-4172-A210-61A35E7B26A2}" presName="vProcSp" presStyleCnt="0"/>
      <dgm:spPr/>
    </dgm:pt>
    <dgm:pt modelId="{C3B4F27D-E1BB-46B1-8867-566D9A737329}" type="pres">
      <dgm:prSet presAssocID="{4CC482A1-E3D5-4172-A210-61A35E7B26A2}" presName="vSp1" presStyleCnt="0"/>
      <dgm:spPr/>
    </dgm:pt>
    <dgm:pt modelId="{9228E9D4-21A7-492F-884C-F7D7ED81F21F}" type="pres">
      <dgm:prSet presAssocID="{4CC482A1-E3D5-4172-A210-61A35E7B26A2}" presName="simulatedConn" presStyleLbl="solidFgAcc1" presStyleIdx="1" presStyleCnt="2" custLinFactX="-15087" custLinFactNeighborX="-100000" custLinFactNeighborY="26655"/>
      <dgm:spPr>
        <a:solidFill>
          <a:srgbClr val="0AAEB5"/>
        </a:solidFill>
        <a:ln>
          <a:solidFill>
            <a:srgbClr val="0AAEB5"/>
          </a:solidFill>
        </a:ln>
      </dgm:spPr>
    </dgm:pt>
    <dgm:pt modelId="{20349A7B-F27F-4C1E-9241-1CACFC332411}" type="pres">
      <dgm:prSet presAssocID="{4CC482A1-E3D5-4172-A210-61A35E7B26A2}" presName="vSp2" presStyleCnt="0"/>
      <dgm:spPr/>
    </dgm:pt>
    <dgm:pt modelId="{41C8A89D-69A3-44E0-82C0-81E219A18F03}" type="pres">
      <dgm:prSet presAssocID="{4CC482A1-E3D5-4172-A210-61A35E7B26A2}" presName="sibTrans" presStyleCnt="0"/>
      <dgm:spPr/>
    </dgm:pt>
    <dgm:pt modelId="{DFE0413F-0953-49C2-B5B4-4F5A26263381}" type="pres">
      <dgm:prSet presAssocID="{DBFDE1F7-87E7-47D6-BB54-D71EAEF13DBB}" presName="compositeNode" presStyleCnt="0">
        <dgm:presLayoutVars>
          <dgm:bulletEnabled val="1"/>
        </dgm:presLayoutVars>
      </dgm:prSet>
      <dgm:spPr/>
    </dgm:pt>
    <dgm:pt modelId="{8B65EFAD-9CF3-41E0-8F2A-5055671D2E60}" type="pres">
      <dgm:prSet presAssocID="{DBFDE1F7-87E7-47D6-BB54-D71EAEF13DBB}" presName="bgRect" presStyleLbl="node1" presStyleIdx="2" presStyleCnt="3" custLinFactNeighborX="4" custLinFactNeighborY="0"/>
      <dgm:spPr/>
    </dgm:pt>
    <dgm:pt modelId="{7D98E7BD-D5AB-4170-A19D-383722BB320A}" type="pres">
      <dgm:prSet presAssocID="{DBFDE1F7-87E7-47D6-BB54-D71EAEF13DBB}" presName="parentNode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B317B03-3DBC-4F36-9E75-39816E262A70}" srcId="{091E225A-2DBE-400F-8754-A1C50736DAA6}" destId="{B4291C84-D59F-4DC3-BF1A-E7617508C6B6}" srcOrd="0" destOrd="0" parTransId="{A67A43FC-A73E-4489-BF08-9BF6F9EFAB67}" sibTransId="{668BBF9C-1BE4-4ED1-946A-30298B75547C}"/>
    <dgm:cxn modelId="{9C5DF225-AC40-44F5-9094-B8730C9F45E6}" type="presOf" srcId="{DBFDE1F7-87E7-47D6-BB54-D71EAEF13DBB}" destId="{8B65EFAD-9CF3-41E0-8F2A-5055671D2E60}" srcOrd="0" destOrd="0" presId="urn:microsoft.com/office/officeart/2005/8/layout/hProcess7"/>
    <dgm:cxn modelId="{2203D026-0C66-4F09-84CF-6F4357497A12}" type="presOf" srcId="{B4291C84-D59F-4DC3-BF1A-E7617508C6B6}" destId="{8C9C6D79-16C0-43E5-8C94-01427A881273}" srcOrd="1" destOrd="0" presId="urn:microsoft.com/office/officeart/2005/8/layout/hProcess7"/>
    <dgm:cxn modelId="{8B3DCB6F-D3D5-4F7A-BC24-C6A22078EE65}" type="presOf" srcId="{091E225A-2DBE-400F-8754-A1C50736DAA6}" destId="{4AD24CC7-EC7B-4DC2-9869-C822AD4AB063}" srcOrd="0" destOrd="0" presId="urn:microsoft.com/office/officeart/2005/8/layout/hProcess7"/>
    <dgm:cxn modelId="{7CBF41B4-E5EC-4A7F-8CD9-B11F4815280D}" type="presOf" srcId="{2360CE51-8F0C-4B11-A2E5-C8441F91318F}" destId="{9336CE40-7155-47DE-9B3B-48BAA54AE23F}" srcOrd="1" destOrd="0" presId="urn:microsoft.com/office/officeart/2005/8/layout/hProcess7"/>
    <dgm:cxn modelId="{A78B10B9-7CAB-4442-B118-E5896DCAB7B0}" type="presOf" srcId="{B4291C84-D59F-4DC3-BF1A-E7617508C6B6}" destId="{A7E2DE2A-9C3C-4B1F-BC59-D07C85C9696F}" srcOrd="0" destOrd="0" presId="urn:microsoft.com/office/officeart/2005/8/layout/hProcess7"/>
    <dgm:cxn modelId="{27BC47BB-5AAD-490D-A53B-DC3DF3954E0A}" type="presOf" srcId="{2360CE51-8F0C-4B11-A2E5-C8441F91318F}" destId="{44507E91-08FE-44D8-952F-02754D5EAA1A}" srcOrd="0" destOrd="0" presId="urn:microsoft.com/office/officeart/2005/8/layout/hProcess7"/>
    <dgm:cxn modelId="{226A3DE0-7324-49CB-A3D2-7604D1B00004}" srcId="{091E225A-2DBE-400F-8754-A1C50736DAA6}" destId="{2360CE51-8F0C-4B11-A2E5-C8441F91318F}" srcOrd="1" destOrd="0" parTransId="{90D529B4-0BA5-45D6-9349-06429F114ACB}" sibTransId="{4CC482A1-E3D5-4172-A210-61A35E7B26A2}"/>
    <dgm:cxn modelId="{B9407EF0-6E88-47C6-B4D2-4CAAA57B2643}" srcId="{091E225A-2DBE-400F-8754-A1C50736DAA6}" destId="{DBFDE1F7-87E7-47D6-BB54-D71EAEF13DBB}" srcOrd="2" destOrd="0" parTransId="{A9E2AF2C-EF3D-41F3-BC83-34002855E61D}" sibTransId="{334C4010-91EA-4392-A551-E99FBF666347}"/>
    <dgm:cxn modelId="{F83CA5FE-21C9-4F5A-860F-AC82A256BCF0}" type="presOf" srcId="{DBFDE1F7-87E7-47D6-BB54-D71EAEF13DBB}" destId="{7D98E7BD-D5AB-4170-A19D-383722BB320A}" srcOrd="1" destOrd="0" presId="urn:microsoft.com/office/officeart/2005/8/layout/hProcess7"/>
    <dgm:cxn modelId="{AB361800-ED4F-4338-9188-3EF66F3D80BB}" type="presParOf" srcId="{4AD24CC7-EC7B-4DC2-9869-C822AD4AB063}" destId="{4B9D7521-F41E-4CF2-AF98-5B29A6576B15}" srcOrd="0" destOrd="0" presId="urn:microsoft.com/office/officeart/2005/8/layout/hProcess7"/>
    <dgm:cxn modelId="{16D1D6DD-4F2D-46D6-938B-3028D423B286}" type="presParOf" srcId="{4B9D7521-F41E-4CF2-AF98-5B29A6576B15}" destId="{A7E2DE2A-9C3C-4B1F-BC59-D07C85C9696F}" srcOrd="0" destOrd="0" presId="urn:microsoft.com/office/officeart/2005/8/layout/hProcess7"/>
    <dgm:cxn modelId="{5C4E4C7F-D367-4EDB-8CC9-0095A04AD811}" type="presParOf" srcId="{4B9D7521-F41E-4CF2-AF98-5B29A6576B15}" destId="{8C9C6D79-16C0-43E5-8C94-01427A881273}" srcOrd="1" destOrd="0" presId="urn:microsoft.com/office/officeart/2005/8/layout/hProcess7"/>
    <dgm:cxn modelId="{132F9F56-9DDF-4F5C-B426-AF590953C499}" type="presParOf" srcId="{4AD24CC7-EC7B-4DC2-9869-C822AD4AB063}" destId="{CA7877C4-9DE4-4E39-A458-719288F11AB3}" srcOrd="1" destOrd="0" presId="urn:microsoft.com/office/officeart/2005/8/layout/hProcess7"/>
    <dgm:cxn modelId="{D586861A-F3EC-4924-AF5E-A18F3657B527}" type="presParOf" srcId="{4AD24CC7-EC7B-4DC2-9869-C822AD4AB063}" destId="{F1E9E833-6914-4667-B0C7-3155A47D95AE}" srcOrd="2" destOrd="0" presId="urn:microsoft.com/office/officeart/2005/8/layout/hProcess7"/>
    <dgm:cxn modelId="{496F1243-88A6-4F7C-8292-BE26655BCC55}" type="presParOf" srcId="{F1E9E833-6914-4667-B0C7-3155A47D95AE}" destId="{F81C3F7C-9C44-4819-A823-EE2EC63AE0E8}" srcOrd="0" destOrd="0" presId="urn:microsoft.com/office/officeart/2005/8/layout/hProcess7"/>
    <dgm:cxn modelId="{559549F8-4DF0-4436-A088-D67F316A1173}" type="presParOf" srcId="{F1E9E833-6914-4667-B0C7-3155A47D95AE}" destId="{2AF604B7-F477-4F0E-8897-74355B0E3635}" srcOrd="1" destOrd="0" presId="urn:microsoft.com/office/officeart/2005/8/layout/hProcess7"/>
    <dgm:cxn modelId="{BBA15A46-73EC-4ABE-BED6-C36C4DBFDA31}" type="presParOf" srcId="{F1E9E833-6914-4667-B0C7-3155A47D95AE}" destId="{40B906BE-8DD4-4929-8FFA-0BB628A661B2}" srcOrd="2" destOrd="0" presId="urn:microsoft.com/office/officeart/2005/8/layout/hProcess7"/>
    <dgm:cxn modelId="{C30A1261-F1D0-4036-930D-6A89484B6D6F}" type="presParOf" srcId="{4AD24CC7-EC7B-4DC2-9869-C822AD4AB063}" destId="{EF7BBBFB-0C28-4BFC-9C1F-8F11D8EEAC90}" srcOrd="3" destOrd="0" presId="urn:microsoft.com/office/officeart/2005/8/layout/hProcess7"/>
    <dgm:cxn modelId="{7CD495B3-59F6-4A88-8F3D-2A815B5286AC}" type="presParOf" srcId="{4AD24CC7-EC7B-4DC2-9869-C822AD4AB063}" destId="{C2156D4A-E176-4ED3-AC17-9C5C857B2C60}" srcOrd="4" destOrd="0" presId="urn:microsoft.com/office/officeart/2005/8/layout/hProcess7"/>
    <dgm:cxn modelId="{F97005B4-1FE1-403E-B5FE-B70E18AAE7F8}" type="presParOf" srcId="{C2156D4A-E176-4ED3-AC17-9C5C857B2C60}" destId="{44507E91-08FE-44D8-952F-02754D5EAA1A}" srcOrd="0" destOrd="0" presId="urn:microsoft.com/office/officeart/2005/8/layout/hProcess7"/>
    <dgm:cxn modelId="{CBA21DEE-C8A9-4EE8-A3BE-48F9ABFC9E98}" type="presParOf" srcId="{C2156D4A-E176-4ED3-AC17-9C5C857B2C60}" destId="{9336CE40-7155-47DE-9B3B-48BAA54AE23F}" srcOrd="1" destOrd="0" presId="urn:microsoft.com/office/officeart/2005/8/layout/hProcess7"/>
    <dgm:cxn modelId="{6CA12092-7A86-412E-91A5-61840B1654B2}" type="presParOf" srcId="{4AD24CC7-EC7B-4DC2-9869-C822AD4AB063}" destId="{B127D5DC-69AD-471B-B622-216A4AD038F7}" srcOrd="5" destOrd="0" presId="urn:microsoft.com/office/officeart/2005/8/layout/hProcess7"/>
    <dgm:cxn modelId="{6369A620-B2AD-41EC-8D1B-F779F3F08349}" type="presParOf" srcId="{4AD24CC7-EC7B-4DC2-9869-C822AD4AB063}" destId="{8F2242AC-7D4D-466B-B0F7-0841D40D3C25}" srcOrd="6" destOrd="0" presId="urn:microsoft.com/office/officeart/2005/8/layout/hProcess7"/>
    <dgm:cxn modelId="{32713B62-C63E-4A75-8900-84E195CF4A6F}" type="presParOf" srcId="{8F2242AC-7D4D-466B-B0F7-0841D40D3C25}" destId="{C3B4F27D-E1BB-46B1-8867-566D9A737329}" srcOrd="0" destOrd="0" presId="urn:microsoft.com/office/officeart/2005/8/layout/hProcess7"/>
    <dgm:cxn modelId="{40B53D33-D390-41B4-98B3-D5C0917E83B2}" type="presParOf" srcId="{8F2242AC-7D4D-466B-B0F7-0841D40D3C25}" destId="{9228E9D4-21A7-492F-884C-F7D7ED81F21F}" srcOrd="1" destOrd="0" presId="urn:microsoft.com/office/officeart/2005/8/layout/hProcess7"/>
    <dgm:cxn modelId="{C40FF82A-33B9-4766-94BF-EECAFB8FE2AE}" type="presParOf" srcId="{8F2242AC-7D4D-466B-B0F7-0841D40D3C25}" destId="{20349A7B-F27F-4C1E-9241-1CACFC332411}" srcOrd="2" destOrd="0" presId="urn:microsoft.com/office/officeart/2005/8/layout/hProcess7"/>
    <dgm:cxn modelId="{05BDC980-03E3-4305-96F5-15CA46BF98C3}" type="presParOf" srcId="{4AD24CC7-EC7B-4DC2-9869-C822AD4AB063}" destId="{41C8A89D-69A3-44E0-82C0-81E219A18F03}" srcOrd="7" destOrd="0" presId="urn:microsoft.com/office/officeart/2005/8/layout/hProcess7"/>
    <dgm:cxn modelId="{05D9EEB7-D47A-464C-86AB-CA6393892A32}" type="presParOf" srcId="{4AD24CC7-EC7B-4DC2-9869-C822AD4AB063}" destId="{DFE0413F-0953-49C2-B5B4-4F5A26263381}" srcOrd="8" destOrd="0" presId="urn:microsoft.com/office/officeart/2005/8/layout/hProcess7"/>
    <dgm:cxn modelId="{9639CA58-FFD1-440A-8931-3D24A7C6E49E}" type="presParOf" srcId="{DFE0413F-0953-49C2-B5B4-4F5A26263381}" destId="{8B65EFAD-9CF3-41E0-8F2A-5055671D2E60}" srcOrd="0" destOrd="0" presId="urn:microsoft.com/office/officeart/2005/8/layout/hProcess7"/>
    <dgm:cxn modelId="{F3F7800E-8028-4F49-A625-0D582AA2C25D}" type="presParOf" srcId="{DFE0413F-0953-49C2-B5B4-4F5A26263381}" destId="{7D98E7BD-D5AB-4170-A19D-383722BB320A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B42F60-C61C-4D75-8B89-9640D28CE25C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4" csCatId="colorful" phldr="1"/>
      <dgm:spPr/>
    </dgm:pt>
    <dgm:pt modelId="{A5BFAB1B-70C4-4E2C-ACE1-C137FA179042}">
      <dgm:prSet phldrT="[Text]" custT="1"/>
      <dgm:spPr>
        <a:solidFill>
          <a:srgbClr val="7030A0"/>
        </a:solidFill>
      </dgm:spPr>
      <dgm:t>
        <a:bodyPr/>
        <a:lstStyle/>
        <a:p>
          <a:endParaRPr lang="en-US" sz="2000" dirty="0">
            <a:latin typeface="Arial Rounded MT Bold" panose="020F0704030504030204" pitchFamily="34" charset="0"/>
          </a:endParaRPr>
        </a:p>
      </dgm:t>
    </dgm:pt>
    <dgm:pt modelId="{7F52639B-B0B6-44A2-A772-6D25590DCCD4}" type="parTrans" cxnId="{939CCF02-1F0B-490F-B699-FD5B86FE58D5}">
      <dgm:prSet/>
      <dgm:spPr/>
      <dgm:t>
        <a:bodyPr/>
        <a:lstStyle/>
        <a:p>
          <a:endParaRPr lang="en-US"/>
        </a:p>
      </dgm:t>
    </dgm:pt>
    <dgm:pt modelId="{419DFC9B-35C3-42F7-A7A8-1FA821F29A84}" type="sibTrans" cxnId="{939CCF02-1F0B-490F-B699-FD5B86FE58D5}">
      <dgm:prSet/>
      <dgm:spPr/>
      <dgm:t>
        <a:bodyPr/>
        <a:lstStyle/>
        <a:p>
          <a:endParaRPr lang="en-US"/>
        </a:p>
      </dgm:t>
    </dgm:pt>
    <dgm:pt modelId="{30B27E34-9D60-4D64-9D28-77037D499704}">
      <dgm:prSet phldrT="[Text]" custT="1"/>
      <dgm:spPr>
        <a:solidFill>
          <a:srgbClr val="C00000"/>
        </a:solidFill>
      </dgm:spPr>
      <dgm:t>
        <a:bodyPr/>
        <a:lstStyle/>
        <a:p>
          <a:endParaRPr lang="en-US" sz="2000" dirty="0">
            <a:latin typeface="Arial Rounded MT Bold" panose="020F0704030504030204" pitchFamily="34" charset="0"/>
          </a:endParaRPr>
        </a:p>
      </dgm:t>
    </dgm:pt>
    <dgm:pt modelId="{5B57CD7B-3484-4CEB-9613-72322AE3E5FD}" type="parTrans" cxnId="{4DEAC7B0-8A8E-4B9F-957D-031ADAA5545C}">
      <dgm:prSet/>
      <dgm:spPr/>
      <dgm:t>
        <a:bodyPr/>
        <a:lstStyle/>
        <a:p>
          <a:endParaRPr lang="en-US"/>
        </a:p>
      </dgm:t>
    </dgm:pt>
    <dgm:pt modelId="{B345BAFC-DCE5-42BA-9466-3E004C5733C4}" type="sibTrans" cxnId="{4DEAC7B0-8A8E-4B9F-957D-031ADAA5545C}">
      <dgm:prSet/>
      <dgm:spPr/>
      <dgm:t>
        <a:bodyPr/>
        <a:lstStyle/>
        <a:p>
          <a:endParaRPr lang="en-US"/>
        </a:p>
      </dgm:t>
    </dgm:pt>
    <dgm:pt modelId="{C6A26325-3927-4DB4-8E53-149A251ED3D8}">
      <dgm:prSet phldrT="[Text]" custT="1"/>
      <dgm:spPr>
        <a:solidFill>
          <a:srgbClr val="0AAEB8"/>
        </a:solidFill>
      </dgm:spPr>
      <dgm:t>
        <a:bodyPr/>
        <a:lstStyle/>
        <a:p>
          <a:endParaRPr lang="en-US" sz="2000" dirty="0">
            <a:latin typeface="Arial Rounded MT Bold" panose="020F0704030504030204" pitchFamily="34" charset="0"/>
          </a:endParaRPr>
        </a:p>
      </dgm:t>
    </dgm:pt>
    <dgm:pt modelId="{6514518C-8874-467F-99C9-DFCCDDE93057}" type="parTrans" cxnId="{CD812FFA-AD16-4C5C-BC46-DC67CD805D64}">
      <dgm:prSet/>
      <dgm:spPr/>
      <dgm:t>
        <a:bodyPr/>
        <a:lstStyle/>
        <a:p>
          <a:endParaRPr lang="en-US"/>
        </a:p>
      </dgm:t>
    </dgm:pt>
    <dgm:pt modelId="{39E469A0-3BED-4432-B268-3CF9BE534775}" type="sibTrans" cxnId="{CD812FFA-AD16-4C5C-BC46-DC67CD805D64}">
      <dgm:prSet/>
      <dgm:spPr/>
      <dgm:t>
        <a:bodyPr/>
        <a:lstStyle/>
        <a:p>
          <a:endParaRPr lang="en-US"/>
        </a:p>
      </dgm:t>
    </dgm:pt>
    <dgm:pt modelId="{9313A25A-4A1E-48C9-916B-927BEEDE3AD4}">
      <dgm:prSet phldrT="[Text]" custT="1"/>
      <dgm:spPr>
        <a:solidFill>
          <a:srgbClr val="00B050"/>
        </a:solidFill>
      </dgm:spPr>
      <dgm:t>
        <a:bodyPr/>
        <a:lstStyle/>
        <a:p>
          <a:endParaRPr lang="en-US" sz="2000" dirty="0">
            <a:latin typeface="Arial Rounded MT Bold" panose="020F0704030504030204" pitchFamily="34" charset="0"/>
          </a:endParaRPr>
        </a:p>
      </dgm:t>
    </dgm:pt>
    <dgm:pt modelId="{428A275B-50F1-4517-8762-356F285E78EF}" type="parTrans" cxnId="{367387EE-6039-42D6-8020-0F889367CDD7}">
      <dgm:prSet/>
      <dgm:spPr/>
      <dgm:t>
        <a:bodyPr/>
        <a:lstStyle/>
        <a:p>
          <a:endParaRPr lang="en-US"/>
        </a:p>
      </dgm:t>
    </dgm:pt>
    <dgm:pt modelId="{B81C8F36-463D-4AA7-BD42-68DDA1282110}" type="sibTrans" cxnId="{367387EE-6039-42D6-8020-0F889367CDD7}">
      <dgm:prSet/>
      <dgm:spPr/>
      <dgm:t>
        <a:bodyPr/>
        <a:lstStyle/>
        <a:p>
          <a:endParaRPr lang="en-US"/>
        </a:p>
      </dgm:t>
    </dgm:pt>
    <dgm:pt modelId="{F72F77DB-FCAB-47C1-9DBE-10FF853FD3E8}">
      <dgm:prSet phldrT="[Text]"/>
      <dgm:spPr>
        <a:solidFill>
          <a:srgbClr val="FFCF37"/>
        </a:solidFill>
      </dgm:spPr>
      <dgm:t>
        <a:bodyPr/>
        <a:lstStyle/>
        <a:p>
          <a:endParaRPr lang="en-US" dirty="0">
            <a:latin typeface="Arial Rounded MT Bold" panose="020F0704030504030204" pitchFamily="34" charset="0"/>
          </a:endParaRPr>
        </a:p>
      </dgm:t>
    </dgm:pt>
    <dgm:pt modelId="{2A9674C0-F438-4CF5-8982-D6D0A4C09257}" type="parTrans" cxnId="{0EA9DB55-BE1F-423D-A417-78E03FD75113}">
      <dgm:prSet/>
      <dgm:spPr/>
      <dgm:t>
        <a:bodyPr/>
        <a:lstStyle/>
        <a:p>
          <a:endParaRPr lang="en-US"/>
        </a:p>
      </dgm:t>
    </dgm:pt>
    <dgm:pt modelId="{548ABD61-510E-465A-9B07-5A80A0C424DE}" type="sibTrans" cxnId="{0EA9DB55-BE1F-423D-A417-78E03FD75113}">
      <dgm:prSet/>
      <dgm:spPr/>
      <dgm:t>
        <a:bodyPr/>
        <a:lstStyle/>
        <a:p>
          <a:endParaRPr lang="en-US"/>
        </a:p>
      </dgm:t>
    </dgm:pt>
    <dgm:pt modelId="{B1C3BBE2-BF40-4CA6-9190-9AB569110032}">
      <dgm:prSet phldrT="[Text]"/>
      <dgm:spPr>
        <a:solidFill>
          <a:srgbClr val="ED7D31"/>
        </a:solidFill>
      </dgm:spPr>
      <dgm:t>
        <a:bodyPr/>
        <a:lstStyle/>
        <a:p>
          <a:endParaRPr lang="en-US" dirty="0">
            <a:latin typeface="Arial Rounded MT Bold" panose="020F0704030504030204" pitchFamily="34" charset="0"/>
          </a:endParaRPr>
        </a:p>
      </dgm:t>
    </dgm:pt>
    <dgm:pt modelId="{165078F7-A69C-47AF-B45D-AC35F4853B9E}" type="parTrans" cxnId="{96CB52F3-548A-44F7-BB90-73A1953BC947}">
      <dgm:prSet/>
      <dgm:spPr/>
      <dgm:t>
        <a:bodyPr/>
        <a:lstStyle/>
        <a:p>
          <a:endParaRPr lang="en-US"/>
        </a:p>
      </dgm:t>
    </dgm:pt>
    <dgm:pt modelId="{3082B5AB-F2EC-40AB-B1A6-82FE9A477E76}" type="sibTrans" cxnId="{96CB52F3-548A-44F7-BB90-73A1953BC947}">
      <dgm:prSet/>
      <dgm:spPr/>
      <dgm:t>
        <a:bodyPr/>
        <a:lstStyle/>
        <a:p>
          <a:endParaRPr lang="en-US"/>
        </a:p>
      </dgm:t>
    </dgm:pt>
    <dgm:pt modelId="{3390108B-AA2F-45B9-859C-CC44770354EE}" type="pres">
      <dgm:prSet presAssocID="{F5B42F60-C61C-4D75-8B89-9640D28CE25C}" presName="Name0" presStyleCnt="0">
        <dgm:presLayoutVars>
          <dgm:chMax val="7"/>
          <dgm:dir/>
          <dgm:resizeHandles val="exact"/>
        </dgm:presLayoutVars>
      </dgm:prSet>
      <dgm:spPr/>
    </dgm:pt>
    <dgm:pt modelId="{4311206B-F6CA-4FD0-877A-1970F3D52DEB}" type="pres">
      <dgm:prSet presAssocID="{F5B42F60-C61C-4D75-8B89-9640D28CE25C}" presName="ellipse1" presStyleLbl="vennNode1" presStyleIdx="0" presStyleCnt="6" custScaleX="109865" custScaleY="109867" custLinFactNeighborX="44684" custLinFactNeighborY="953">
        <dgm:presLayoutVars>
          <dgm:bulletEnabled val="1"/>
        </dgm:presLayoutVars>
      </dgm:prSet>
      <dgm:spPr/>
    </dgm:pt>
    <dgm:pt modelId="{BE939031-8136-4FC2-A2BB-BDE5553D78C6}" type="pres">
      <dgm:prSet presAssocID="{F5B42F60-C61C-4D75-8B89-9640D28CE25C}" presName="ellipse2" presStyleLbl="vennNode1" presStyleIdx="1" presStyleCnt="6" custScaleX="109865" custScaleY="109867" custLinFactNeighborX="9888" custLinFactNeighborY="12558">
        <dgm:presLayoutVars>
          <dgm:bulletEnabled val="1"/>
        </dgm:presLayoutVars>
      </dgm:prSet>
      <dgm:spPr/>
    </dgm:pt>
    <dgm:pt modelId="{2EBA8CC4-EAEB-4C13-A1B2-1889F5C96E9D}" type="pres">
      <dgm:prSet presAssocID="{F5B42F60-C61C-4D75-8B89-9640D28CE25C}" presName="ellipse3" presStyleLbl="vennNode1" presStyleIdx="2" presStyleCnt="6" custScaleX="109865" custScaleY="109867" custLinFactNeighborX="45720" custLinFactNeighborY="957">
        <dgm:presLayoutVars>
          <dgm:bulletEnabled val="1"/>
        </dgm:presLayoutVars>
      </dgm:prSet>
      <dgm:spPr/>
    </dgm:pt>
    <dgm:pt modelId="{46CB4489-B8DF-4BAD-A91E-61C5988446C8}" type="pres">
      <dgm:prSet presAssocID="{F5B42F60-C61C-4D75-8B89-9640D28CE25C}" presName="ellipse4" presStyleLbl="vennNode1" presStyleIdx="3" presStyleCnt="6" custScaleX="109880" custScaleY="109867" custLinFactNeighborX="520" custLinFactNeighborY="18026">
        <dgm:presLayoutVars>
          <dgm:bulletEnabled val="1"/>
        </dgm:presLayoutVars>
      </dgm:prSet>
      <dgm:spPr/>
    </dgm:pt>
    <dgm:pt modelId="{6D5B68D8-1463-427A-9CFF-0A0A5AA258DE}" type="pres">
      <dgm:prSet presAssocID="{F5B42F60-C61C-4D75-8B89-9640D28CE25C}" presName="ellipse5" presStyleLbl="vennNode1" presStyleIdx="4" presStyleCnt="6" custScaleX="109880" custScaleY="109867" custLinFactNeighborX="49394" custLinFactNeighborY="953">
        <dgm:presLayoutVars>
          <dgm:bulletEnabled val="1"/>
        </dgm:presLayoutVars>
      </dgm:prSet>
      <dgm:spPr/>
    </dgm:pt>
    <dgm:pt modelId="{528ABF82-E5DF-4DA3-B215-D0BF94C9FC0A}" type="pres">
      <dgm:prSet presAssocID="{F5B42F60-C61C-4D75-8B89-9640D28CE25C}" presName="ellipse6" presStyleLbl="vennNode1" presStyleIdx="5" presStyleCnt="6" custScaleX="109880" custScaleY="109867" custLinFactNeighborX="4004" custLinFactNeighborY="16734">
        <dgm:presLayoutVars>
          <dgm:bulletEnabled val="1"/>
        </dgm:presLayoutVars>
      </dgm:prSet>
      <dgm:spPr/>
    </dgm:pt>
  </dgm:ptLst>
  <dgm:cxnLst>
    <dgm:cxn modelId="{DACFA002-206E-419F-95CB-5AFC1EA206DE}" type="presOf" srcId="{A5BFAB1B-70C4-4E2C-ACE1-C137FA179042}" destId="{4311206B-F6CA-4FD0-877A-1970F3D52DEB}" srcOrd="0" destOrd="0" presId="urn:microsoft.com/office/officeart/2005/8/layout/rings+Icon"/>
    <dgm:cxn modelId="{939CCF02-1F0B-490F-B699-FD5B86FE58D5}" srcId="{F5B42F60-C61C-4D75-8B89-9640D28CE25C}" destId="{A5BFAB1B-70C4-4E2C-ACE1-C137FA179042}" srcOrd="0" destOrd="0" parTransId="{7F52639B-B0B6-44A2-A772-6D25590DCCD4}" sibTransId="{419DFC9B-35C3-42F7-A7A8-1FA821F29A84}"/>
    <dgm:cxn modelId="{D18F2744-B06B-4F7D-BF87-0F83CE7C84AF}" type="presOf" srcId="{F72F77DB-FCAB-47C1-9DBE-10FF853FD3E8}" destId="{6D5B68D8-1463-427A-9CFF-0A0A5AA258DE}" srcOrd="0" destOrd="0" presId="urn:microsoft.com/office/officeart/2005/8/layout/rings+Icon"/>
    <dgm:cxn modelId="{77409D68-DE8A-42DA-9387-4EFAFE7FFA39}" type="presOf" srcId="{B1C3BBE2-BF40-4CA6-9190-9AB569110032}" destId="{528ABF82-E5DF-4DA3-B215-D0BF94C9FC0A}" srcOrd="0" destOrd="0" presId="urn:microsoft.com/office/officeart/2005/8/layout/rings+Icon"/>
    <dgm:cxn modelId="{85FDFB69-A9FC-43EA-B677-58B3F65F3F5D}" type="presOf" srcId="{9313A25A-4A1E-48C9-916B-927BEEDE3AD4}" destId="{46CB4489-B8DF-4BAD-A91E-61C5988446C8}" srcOrd="0" destOrd="0" presId="urn:microsoft.com/office/officeart/2005/8/layout/rings+Icon"/>
    <dgm:cxn modelId="{0EA9DB55-BE1F-423D-A417-78E03FD75113}" srcId="{F5B42F60-C61C-4D75-8B89-9640D28CE25C}" destId="{F72F77DB-FCAB-47C1-9DBE-10FF853FD3E8}" srcOrd="4" destOrd="0" parTransId="{2A9674C0-F438-4CF5-8982-D6D0A4C09257}" sibTransId="{548ABD61-510E-465A-9B07-5A80A0C424DE}"/>
    <dgm:cxn modelId="{B6B9A576-5562-4909-B23F-2259CD52C271}" type="presOf" srcId="{F5B42F60-C61C-4D75-8B89-9640D28CE25C}" destId="{3390108B-AA2F-45B9-859C-CC44770354EE}" srcOrd="0" destOrd="0" presId="urn:microsoft.com/office/officeart/2005/8/layout/rings+Icon"/>
    <dgm:cxn modelId="{4DEAC7B0-8A8E-4B9F-957D-031ADAA5545C}" srcId="{F5B42F60-C61C-4D75-8B89-9640D28CE25C}" destId="{30B27E34-9D60-4D64-9D28-77037D499704}" srcOrd="1" destOrd="0" parTransId="{5B57CD7B-3484-4CEB-9613-72322AE3E5FD}" sibTransId="{B345BAFC-DCE5-42BA-9466-3E004C5733C4}"/>
    <dgm:cxn modelId="{08631DCF-F20F-4A1B-9E32-72DADFB717AA}" type="presOf" srcId="{C6A26325-3927-4DB4-8E53-149A251ED3D8}" destId="{2EBA8CC4-EAEB-4C13-A1B2-1889F5C96E9D}" srcOrd="0" destOrd="0" presId="urn:microsoft.com/office/officeart/2005/8/layout/rings+Icon"/>
    <dgm:cxn modelId="{367387EE-6039-42D6-8020-0F889367CDD7}" srcId="{F5B42F60-C61C-4D75-8B89-9640D28CE25C}" destId="{9313A25A-4A1E-48C9-916B-927BEEDE3AD4}" srcOrd="3" destOrd="0" parTransId="{428A275B-50F1-4517-8762-356F285E78EF}" sibTransId="{B81C8F36-463D-4AA7-BD42-68DDA1282110}"/>
    <dgm:cxn modelId="{96CB52F3-548A-44F7-BB90-73A1953BC947}" srcId="{F5B42F60-C61C-4D75-8B89-9640D28CE25C}" destId="{B1C3BBE2-BF40-4CA6-9190-9AB569110032}" srcOrd="5" destOrd="0" parTransId="{165078F7-A69C-47AF-B45D-AC35F4853B9E}" sibTransId="{3082B5AB-F2EC-40AB-B1A6-82FE9A477E76}"/>
    <dgm:cxn modelId="{918332F9-EFCC-43A4-A578-A8E618F9AC75}" type="presOf" srcId="{30B27E34-9D60-4D64-9D28-77037D499704}" destId="{BE939031-8136-4FC2-A2BB-BDE5553D78C6}" srcOrd="0" destOrd="0" presId="urn:microsoft.com/office/officeart/2005/8/layout/rings+Icon"/>
    <dgm:cxn modelId="{CD812FFA-AD16-4C5C-BC46-DC67CD805D64}" srcId="{F5B42F60-C61C-4D75-8B89-9640D28CE25C}" destId="{C6A26325-3927-4DB4-8E53-149A251ED3D8}" srcOrd="2" destOrd="0" parTransId="{6514518C-8874-467F-99C9-DFCCDDE93057}" sibTransId="{39E469A0-3BED-4432-B268-3CF9BE534775}"/>
    <dgm:cxn modelId="{34E60F54-B123-4D55-BFDC-C7ABF135D22D}" type="presParOf" srcId="{3390108B-AA2F-45B9-859C-CC44770354EE}" destId="{4311206B-F6CA-4FD0-877A-1970F3D52DEB}" srcOrd="0" destOrd="0" presId="urn:microsoft.com/office/officeart/2005/8/layout/rings+Icon"/>
    <dgm:cxn modelId="{5C8BFB17-CAE8-4FCE-8979-DE2833A5807D}" type="presParOf" srcId="{3390108B-AA2F-45B9-859C-CC44770354EE}" destId="{BE939031-8136-4FC2-A2BB-BDE5553D78C6}" srcOrd="1" destOrd="0" presId="urn:microsoft.com/office/officeart/2005/8/layout/rings+Icon"/>
    <dgm:cxn modelId="{63F15529-CD2C-4B80-9C11-5F80CD9BB2F0}" type="presParOf" srcId="{3390108B-AA2F-45B9-859C-CC44770354EE}" destId="{2EBA8CC4-EAEB-4C13-A1B2-1889F5C96E9D}" srcOrd="2" destOrd="0" presId="urn:microsoft.com/office/officeart/2005/8/layout/rings+Icon"/>
    <dgm:cxn modelId="{0B580CD5-625D-4760-A4E9-B691C8FF9BD2}" type="presParOf" srcId="{3390108B-AA2F-45B9-859C-CC44770354EE}" destId="{46CB4489-B8DF-4BAD-A91E-61C5988446C8}" srcOrd="3" destOrd="0" presId="urn:microsoft.com/office/officeart/2005/8/layout/rings+Icon"/>
    <dgm:cxn modelId="{06BE7E34-6BB0-4325-8CD5-455627789704}" type="presParOf" srcId="{3390108B-AA2F-45B9-859C-CC44770354EE}" destId="{6D5B68D8-1463-427A-9CFF-0A0A5AA258DE}" srcOrd="4" destOrd="0" presId="urn:microsoft.com/office/officeart/2005/8/layout/rings+Icon"/>
    <dgm:cxn modelId="{CA83B03C-37B1-40D4-8B02-812CF94EC7E1}" type="presParOf" srcId="{3390108B-AA2F-45B9-859C-CC44770354EE}" destId="{528ABF82-E5DF-4DA3-B215-D0BF94C9FC0A}" srcOrd="5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82A16D5-46BE-4373-9A01-FAA90A6ECDEE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015D8FE-232A-4872-AD20-52DAC4BD5BD6}">
      <dgm:prSet phldrT="[Text]" custT="1"/>
      <dgm:spPr>
        <a:solidFill>
          <a:schemeClr val="accent2"/>
        </a:solidFill>
      </dgm:spPr>
      <dgm:t>
        <a:bodyPr/>
        <a:lstStyle/>
        <a:p>
          <a:endParaRPr lang="en-US" sz="1200" dirty="0">
            <a:latin typeface="Arial Rounded MT Bold" panose="020F0704030504030204" pitchFamily="34" charset="0"/>
          </a:endParaRPr>
        </a:p>
      </dgm:t>
    </dgm:pt>
    <dgm:pt modelId="{E0B4A0FA-3C0A-41A2-A9FD-50A25B11BDB6}" type="parTrans" cxnId="{4194FA35-4F0E-4C3D-8100-1DE414DE1A97}">
      <dgm:prSet/>
      <dgm:spPr/>
      <dgm:t>
        <a:bodyPr/>
        <a:lstStyle/>
        <a:p>
          <a:endParaRPr lang="en-US"/>
        </a:p>
      </dgm:t>
    </dgm:pt>
    <dgm:pt modelId="{9007E2B6-5A46-42E6-AC88-29DB920C09D6}" type="sibTrans" cxnId="{4194FA35-4F0E-4C3D-8100-1DE414DE1A97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DD587748-21D6-44C8-BBB4-097D3239E842}">
      <dgm:prSet phldrT="[Text]"/>
      <dgm:spPr>
        <a:solidFill>
          <a:srgbClr val="92D050"/>
        </a:solidFill>
      </dgm:spPr>
      <dgm:t>
        <a:bodyPr/>
        <a:lstStyle/>
        <a:p>
          <a:endParaRPr lang="en-US" dirty="0"/>
        </a:p>
      </dgm:t>
    </dgm:pt>
    <dgm:pt modelId="{775FC564-2BA9-4403-8DEF-3095A270621C}" type="parTrans" cxnId="{55DFC872-39AF-4968-8313-05115175A617}">
      <dgm:prSet/>
      <dgm:spPr/>
      <dgm:t>
        <a:bodyPr/>
        <a:lstStyle/>
        <a:p>
          <a:endParaRPr lang="en-US"/>
        </a:p>
      </dgm:t>
    </dgm:pt>
    <dgm:pt modelId="{6AD27311-50C0-4171-B3D1-AC53CACE3390}" type="sibTrans" cxnId="{55DFC872-39AF-4968-8313-05115175A617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B4B87E85-EB81-4912-BF05-6B0FFE407299}">
      <dgm:prSet phldrT="[Text]"/>
      <dgm:spPr>
        <a:solidFill>
          <a:srgbClr val="7030A0"/>
        </a:solidFill>
      </dgm:spPr>
      <dgm:t>
        <a:bodyPr/>
        <a:lstStyle/>
        <a:p>
          <a:endParaRPr lang="en-US" dirty="0"/>
        </a:p>
      </dgm:t>
    </dgm:pt>
    <dgm:pt modelId="{B1C0313D-EE63-47CF-A6A2-802D538C02E0}" type="parTrans" cxnId="{56E923EF-93DB-49B6-9A52-70EF20D7DA25}">
      <dgm:prSet/>
      <dgm:spPr/>
      <dgm:t>
        <a:bodyPr/>
        <a:lstStyle/>
        <a:p>
          <a:endParaRPr lang="en-US"/>
        </a:p>
      </dgm:t>
    </dgm:pt>
    <dgm:pt modelId="{57BF66DF-17F9-4B5D-ADF7-DE1C40C1B802}" type="sibTrans" cxnId="{56E923EF-93DB-49B6-9A52-70EF20D7DA25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0E05EBA3-83EE-462D-A7B8-B8C64307FDF7}">
      <dgm:prSet phldrT="[Text]"/>
      <dgm:spPr>
        <a:solidFill>
          <a:srgbClr val="0AAEB8"/>
        </a:solidFill>
      </dgm:spPr>
      <dgm:t>
        <a:bodyPr/>
        <a:lstStyle/>
        <a:p>
          <a:endParaRPr lang="en-US" dirty="0"/>
        </a:p>
      </dgm:t>
    </dgm:pt>
    <dgm:pt modelId="{C9A0333C-7D7A-40D9-9C32-8F988B8D48BB}" type="parTrans" cxnId="{257F905F-656F-4FAD-8151-45C2BABFECD2}">
      <dgm:prSet/>
      <dgm:spPr/>
      <dgm:t>
        <a:bodyPr/>
        <a:lstStyle/>
        <a:p>
          <a:endParaRPr lang="en-US"/>
        </a:p>
      </dgm:t>
    </dgm:pt>
    <dgm:pt modelId="{C64F89AD-59F5-4F4C-907F-ED6F1BA497F9}" type="sibTrans" cxnId="{257F905F-656F-4FAD-8151-45C2BABFECD2}">
      <dgm:prSet/>
      <dgm:spPr>
        <a:solidFill>
          <a:srgbClr val="0AAEB8"/>
        </a:solidFill>
      </dgm:spPr>
      <dgm:t>
        <a:bodyPr/>
        <a:lstStyle/>
        <a:p>
          <a:endParaRPr lang="en-US"/>
        </a:p>
      </dgm:t>
    </dgm:pt>
    <dgm:pt modelId="{115AB726-4533-45BD-8D23-24E7B9B6A4E6}">
      <dgm:prSet phldrT="[Text]"/>
      <dgm:spPr>
        <a:solidFill>
          <a:srgbClr val="FFCF37"/>
        </a:solidFill>
      </dgm:spPr>
      <dgm:t>
        <a:bodyPr/>
        <a:lstStyle/>
        <a:p>
          <a:endParaRPr lang="en-US" dirty="0"/>
        </a:p>
      </dgm:t>
    </dgm:pt>
    <dgm:pt modelId="{948BDBFC-4E9E-421D-A216-9E5289CD728B}" type="parTrans" cxnId="{FC5C628D-AA06-48C3-903F-EBBF3EA00B00}">
      <dgm:prSet/>
      <dgm:spPr/>
      <dgm:t>
        <a:bodyPr/>
        <a:lstStyle/>
        <a:p>
          <a:endParaRPr lang="en-US"/>
        </a:p>
      </dgm:t>
    </dgm:pt>
    <dgm:pt modelId="{B0D852C2-F93F-453E-AE5C-1DE188F455A5}" type="sibTrans" cxnId="{FC5C628D-AA06-48C3-903F-EBBF3EA00B00}">
      <dgm:prSet/>
      <dgm:spPr>
        <a:solidFill>
          <a:srgbClr val="FFCF37"/>
        </a:solidFill>
      </dgm:spPr>
      <dgm:t>
        <a:bodyPr/>
        <a:lstStyle/>
        <a:p>
          <a:endParaRPr lang="en-US"/>
        </a:p>
      </dgm:t>
    </dgm:pt>
    <dgm:pt modelId="{C70F4166-66CE-4F4F-948F-DFD2273F6995}" type="pres">
      <dgm:prSet presAssocID="{882A16D5-46BE-4373-9A01-FAA90A6ECDEE}" presName="cycle" presStyleCnt="0">
        <dgm:presLayoutVars>
          <dgm:dir/>
          <dgm:resizeHandles val="exact"/>
        </dgm:presLayoutVars>
      </dgm:prSet>
      <dgm:spPr/>
    </dgm:pt>
    <dgm:pt modelId="{908C2E78-0F6B-4598-A074-7ED4C213569C}" type="pres">
      <dgm:prSet presAssocID="{C015D8FE-232A-4872-AD20-52DAC4BD5BD6}" presName="node" presStyleLbl="node1" presStyleIdx="0" presStyleCnt="5" custScaleX="118271" custScaleY="118271" custRadScaleRad="101397" custRadScaleInc="2930">
        <dgm:presLayoutVars>
          <dgm:bulletEnabled val="1"/>
        </dgm:presLayoutVars>
      </dgm:prSet>
      <dgm:spPr/>
    </dgm:pt>
    <dgm:pt modelId="{E1968451-2D53-4048-A6E3-59FEE2CC2A9E}" type="pres">
      <dgm:prSet presAssocID="{9007E2B6-5A46-42E6-AC88-29DB920C09D6}" presName="sibTrans" presStyleLbl="sibTrans2D1" presStyleIdx="0" presStyleCnt="5" custScaleX="136575" custLinFactNeighborX="3011" custLinFactNeighborY="411"/>
      <dgm:spPr/>
    </dgm:pt>
    <dgm:pt modelId="{B2454C7F-E17E-400F-950D-6D3F7C62CD14}" type="pres">
      <dgm:prSet presAssocID="{9007E2B6-5A46-42E6-AC88-29DB920C09D6}" presName="connectorText" presStyleLbl="sibTrans2D1" presStyleIdx="0" presStyleCnt="5"/>
      <dgm:spPr/>
    </dgm:pt>
    <dgm:pt modelId="{3DF51DDB-0079-4CB2-B456-0DF939670A02}" type="pres">
      <dgm:prSet presAssocID="{DD587748-21D6-44C8-BBB4-097D3239E842}" presName="node" presStyleLbl="node1" presStyleIdx="1" presStyleCnt="5" custScaleX="118271" custScaleY="118271" custRadScaleRad="99557" custRadScaleInc="-1304">
        <dgm:presLayoutVars>
          <dgm:bulletEnabled val="1"/>
        </dgm:presLayoutVars>
      </dgm:prSet>
      <dgm:spPr/>
    </dgm:pt>
    <dgm:pt modelId="{C63CA8F0-9520-4D18-AF0D-C72707953925}" type="pres">
      <dgm:prSet presAssocID="{6AD27311-50C0-4171-B3D1-AC53CACE3390}" presName="sibTrans" presStyleLbl="sibTrans2D1" presStyleIdx="1" presStyleCnt="5" custScaleX="121362" custLinFactNeighborX="-21758" custLinFactNeighborY="-5637"/>
      <dgm:spPr/>
    </dgm:pt>
    <dgm:pt modelId="{005CFE57-2059-49BA-8EEF-05AC849999E1}" type="pres">
      <dgm:prSet presAssocID="{6AD27311-50C0-4171-B3D1-AC53CACE3390}" presName="connectorText" presStyleLbl="sibTrans2D1" presStyleIdx="1" presStyleCnt="5"/>
      <dgm:spPr/>
    </dgm:pt>
    <dgm:pt modelId="{38198AB7-A006-4700-AF62-BA3DBCE76557}" type="pres">
      <dgm:prSet presAssocID="{B4B87E85-EB81-4912-BF05-6B0FFE407299}" presName="node" presStyleLbl="node1" presStyleIdx="2" presStyleCnt="5" custScaleX="118271" custScaleY="118271">
        <dgm:presLayoutVars>
          <dgm:bulletEnabled val="1"/>
        </dgm:presLayoutVars>
      </dgm:prSet>
      <dgm:spPr/>
    </dgm:pt>
    <dgm:pt modelId="{E50C4B38-9002-445B-835A-5371250E744C}" type="pres">
      <dgm:prSet presAssocID="{57BF66DF-17F9-4B5D-ADF7-DE1C40C1B802}" presName="sibTrans" presStyleLbl="sibTrans2D1" presStyleIdx="2" presStyleCnt="5" custScaleX="123307" custLinFactNeighborX="-5855" custLinFactNeighborY="2675"/>
      <dgm:spPr/>
    </dgm:pt>
    <dgm:pt modelId="{6B546FE8-14A7-4718-8E3D-345A311CDDBD}" type="pres">
      <dgm:prSet presAssocID="{57BF66DF-17F9-4B5D-ADF7-DE1C40C1B802}" presName="connectorText" presStyleLbl="sibTrans2D1" presStyleIdx="2" presStyleCnt="5"/>
      <dgm:spPr/>
    </dgm:pt>
    <dgm:pt modelId="{A300D670-8EC2-438D-9E24-2F7B240B91F9}" type="pres">
      <dgm:prSet presAssocID="{0E05EBA3-83EE-462D-A7B8-B8C64307FDF7}" presName="node" presStyleLbl="node1" presStyleIdx="3" presStyleCnt="5" custScaleX="118271" custScaleY="118271">
        <dgm:presLayoutVars>
          <dgm:bulletEnabled val="1"/>
        </dgm:presLayoutVars>
      </dgm:prSet>
      <dgm:spPr/>
    </dgm:pt>
    <dgm:pt modelId="{892F4A01-F58B-470A-9F35-911D53D27661}" type="pres">
      <dgm:prSet presAssocID="{C64F89AD-59F5-4F4C-907F-ED6F1BA497F9}" presName="sibTrans" presStyleLbl="sibTrans2D1" presStyleIdx="3" presStyleCnt="5" custScaleX="123307" custLinFactNeighborX="-26764" custLinFactNeighborY="9056"/>
      <dgm:spPr/>
    </dgm:pt>
    <dgm:pt modelId="{4512E6AB-1B40-401F-8B28-9ED306BB4EE9}" type="pres">
      <dgm:prSet presAssocID="{C64F89AD-59F5-4F4C-907F-ED6F1BA497F9}" presName="connectorText" presStyleLbl="sibTrans2D1" presStyleIdx="3" presStyleCnt="5"/>
      <dgm:spPr/>
    </dgm:pt>
    <dgm:pt modelId="{A7E86259-9204-41F3-B9C6-2CD1560FA59A}" type="pres">
      <dgm:prSet presAssocID="{115AB726-4533-45BD-8D23-24E7B9B6A4E6}" presName="node" presStyleLbl="node1" presStyleIdx="4" presStyleCnt="5" custScaleX="118271" custScaleY="118271">
        <dgm:presLayoutVars>
          <dgm:bulletEnabled val="1"/>
        </dgm:presLayoutVars>
      </dgm:prSet>
      <dgm:spPr/>
    </dgm:pt>
    <dgm:pt modelId="{5B689055-9209-4571-BEF9-88EB524D69B8}" type="pres">
      <dgm:prSet presAssocID="{B0D852C2-F93F-453E-AE5C-1DE188F455A5}" presName="sibTrans" presStyleLbl="sibTrans2D1" presStyleIdx="4" presStyleCnt="5" custScaleX="116259"/>
      <dgm:spPr/>
    </dgm:pt>
    <dgm:pt modelId="{E5AB7C0B-74E1-4B31-85AE-17663C3AC847}" type="pres">
      <dgm:prSet presAssocID="{B0D852C2-F93F-453E-AE5C-1DE188F455A5}" presName="connectorText" presStyleLbl="sibTrans2D1" presStyleIdx="4" presStyleCnt="5"/>
      <dgm:spPr/>
    </dgm:pt>
  </dgm:ptLst>
  <dgm:cxnLst>
    <dgm:cxn modelId="{72D4FD07-8641-4DF6-9D02-F83023F1E8A8}" type="presOf" srcId="{57BF66DF-17F9-4B5D-ADF7-DE1C40C1B802}" destId="{E50C4B38-9002-445B-835A-5371250E744C}" srcOrd="0" destOrd="0" presId="urn:microsoft.com/office/officeart/2005/8/layout/cycle2"/>
    <dgm:cxn modelId="{4BCD6B1B-6B4E-474A-B568-795A75FFB74C}" type="presOf" srcId="{57BF66DF-17F9-4B5D-ADF7-DE1C40C1B802}" destId="{6B546FE8-14A7-4718-8E3D-345A311CDDBD}" srcOrd="1" destOrd="0" presId="urn:microsoft.com/office/officeart/2005/8/layout/cycle2"/>
    <dgm:cxn modelId="{D3A0F422-B1F3-495C-BDEB-98B3D9BB0BF0}" type="presOf" srcId="{B0D852C2-F93F-453E-AE5C-1DE188F455A5}" destId="{5B689055-9209-4571-BEF9-88EB524D69B8}" srcOrd="0" destOrd="0" presId="urn:microsoft.com/office/officeart/2005/8/layout/cycle2"/>
    <dgm:cxn modelId="{185C2E27-1E48-4AC0-8719-C7445743D54F}" type="presOf" srcId="{DD587748-21D6-44C8-BBB4-097D3239E842}" destId="{3DF51DDB-0079-4CB2-B456-0DF939670A02}" srcOrd="0" destOrd="0" presId="urn:microsoft.com/office/officeart/2005/8/layout/cycle2"/>
    <dgm:cxn modelId="{D836102E-6169-48D2-9926-EF4262595EC0}" type="presOf" srcId="{115AB726-4533-45BD-8D23-24E7B9B6A4E6}" destId="{A7E86259-9204-41F3-B9C6-2CD1560FA59A}" srcOrd="0" destOrd="0" presId="urn:microsoft.com/office/officeart/2005/8/layout/cycle2"/>
    <dgm:cxn modelId="{4194FA35-4F0E-4C3D-8100-1DE414DE1A97}" srcId="{882A16D5-46BE-4373-9A01-FAA90A6ECDEE}" destId="{C015D8FE-232A-4872-AD20-52DAC4BD5BD6}" srcOrd="0" destOrd="0" parTransId="{E0B4A0FA-3C0A-41A2-A9FD-50A25B11BDB6}" sibTransId="{9007E2B6-5A46-42E6-AC88-29DB920C09D6}"/>
    <dgm:cxn modelId="{CCDA305B-8840-4C08-AD6A-26012E27084B}" type="presOf" srcId="{882A16D5-46BE-4373-9A01-FAA90A6ECDEE}" destId="{C70F4166-66CE-4F4F-948F-DFD2273F6995}" srcOrd="0" destOrd="0" presId="urn:microsoft.com/office/officeart/2005/8/layout/cycle2"/>
    <dgm:cxn modelId="{257F905F-656F-4FAD-8151-45C2BABFECD2}" srcId="{882A16D5-46BE-4373-9A01-FAA90A6ECDEE}" destId="{0E05EBA3-83EE-462D-A7B8-B8C64307FDF7}" srcOrd="3" destOrd="0" parTransId="{C9A0333C-7D7A-40D9-9C32-8F988B8D48BB}" sibTransId="{C64F89AD-59F5-4F4C-907F-ED6F1BA497F9}"/>
    <dgm:cxn modelId="{1E033366-A80F-48BC-BE2F-E524E07AF473}" type="presOf" srcId="{B0D852C2-F93F-453E-AE5C-1DE188F455A5}" destId="{E5AB7C0B-74E1-4B31-85AE-17663C3AC847}" srcOrd="1" destOrd="0" presId="urn:microsoft.com/office/officeart/2005/8/layout/cycle2"/>
    <dgm:cxn modelId="{55DFC872-39AF-4968-8313-05115175A617}" srcId="{882A16D5-46BE-4373-9A01-FAA90A6ECDEE}" destId="{DD587748-21D6-44C8-BBB4-097D3239E842}" srcOrd="1" destOrd="0" parTransId="{775FC564-2BA9-4403-8DEF-3095A270621C}" sibTransId="{6AD27311-50C0-4171-B3D1-AC53CACE3390}"/>
    <dgm:cxn modelId="{FC5C628D-AA06-48C3-903F-EBBF3EA00B00}" srcId="{882A16D5-46BE-4373-9A01-FAA90A6ECDEE}" destId="{115AB726-4533-45BD-8D23-24E7B9B6A4E6}" srcOrd="4" destOrd="0" parTransId="{948BDBFC-4E9E-421D-A216-9E5289CD728B}" sibTransId="{B0D852C2-F93F-453E-AE5C-1DE188F455A5}"/>
    <dgm:cxn modelId="{677E348E-891D-48F8-8706-D4B574E23818}" type="presOf" srcId="{6AD27311-50C0-4171-B3D1-AC53CACE3390}" destId="{C63CA8F0-9520-4D18-AF0D-C72707953925}" srcOrd="0" destOrd="0" presId="urn:microsoft.com/office/officeart/2005/8/layout/cycle2"/>
    <dgm:cxn modelId="{FEF95194-F9FF-4370-AA9B-576FA64D9A6F}" type="presOf" srcId="{C015D8FE-232A-4872-AD20-52DAC4BD5BD6}" destId="{908C2E78-0F6B-4598-A074-7ED4C213569C}" srcOrd="0" destOrd="0" presId="urn:microsoft.com/office/officeart/2005/8/layout/cycle2"/>
    <dgm:cxn modelId="{F4371898-75EB-4B62-BC75-D698FFBD34F3}" type="presOf" srcId="{6AD27311-50C0-4171-B3D1-AC53CACE3390}" destId="{005CFE57-2059-49BA-8EEF-05AC849999E1}" srcOrd="1" destOrd="0" presId="urn:microsoft.com/office/officeart/2005/8/layout/cycle2"/>
    <dgm:cxn modelId="{A57421A4-7EA8-4DA7-A332-55B2E48BF82F}" type="presOf" srcId="{C64F89AD-59F5-4F4C-907F-ED6F1BA497F9}" destId="{4512E6AB-1B40-401F-8B28-9ED306BB4EE9}" srcOrd="1" destOrd="0" presId="urn:microsoft.com/office/officeart/2005/8/layout/cycle2"/>
    <dgm:cxn modelId="{4E08ACAB-94FB-4CB0-9052-BB0181436B8B}" type="presOf" srcId="{0E05EBA3-83EE-462D-A7B8-B8C64307FDF7}" destId="{A300D670-8EC2-438D-9E24-2F7B240B91F9}" srcOrd="0" destOrd="0" presId="urn:microsoft.com/office/officeart/2005/8/layout/cycle2"/>
    <dgm:cxn modelId="{39C18FBA-0D09-44AA-B687-75872701189A}" type="presOf" srcId="{9007E2B6-5A46-42E6-AC88-29DB920C09D6}" destId="{E1968451-2D53-4048-A6E3-59FEE2CC2A9E}" srcOrd="0" destOrd="0" presId="urn:microsoft.com/office/officeart/2005/8/layout/cycle2"/>
    <dgm:cxn modelId="{361EAAC1-827B-41C5-B4F4-3AC247806A5F}" type="presOf" srcId="{B4B87E85-EB81-4912-BF05-6B0FFE407299}" destId="{38198AB7-A006-4700-AF62-BA3DBCE76557}" srcOrd="0" destOrd="0" presId="urn:microsoft.com/office/officeart/2005/8/layout/cycle2"/>
    <dgm:cxn modelId="{1947F3C2-C39F-486D-9324-003EDB319EA2}" type="presOf" srcId="{9007E2B6-5A46-42E6-AC88-29DB920C09D6}" destId="{B2454C7F-E17E-400F-950D-6D3F7C62CD14}" srcOrd="1" destOrd="0" presId="urn:microsoft.com/office/officeart/2005/8/layout/cycle2"/>
    <dgm:cxn modelId="{56E923EF-93DB-49B6-9A52-70EF20D7DA25}" srcId="{882A16D5-46BE-4373-9A01-FAA90A6ECDEE}" destId="{B4B87E85-EB81-4912-BF05-6B0FFE407299}" srcOrd="2" destOrd="0" parTransId="{B1C0313D-EE63-47CF-A6A2-802D538C02E0}" sibTransId="{57BF66DF-17F9-4B5D-ADF7-DE1C40C1B802}"/>
    <dgm:cxn modelId="{476841F3-5961-4582-AA88-3031B4A8FD26}" type="presOf" srcId="{C64F89AD-59F5-4F4C-907F-ED6F1BA497F9}" destId="{892F4A01-F58B-470A-9F35-911D53D27661}" srcOrd="0" destOrd="0" presId="urn:microsoft.com/office/officeart/2005/8/layout/cycle2"/>
    <dgm:cxn modelId="{CF0CDE0D-DF56-4FBF-B30B-4C9CB0A710A7}" type="presParOf" srcId="{C70F4166-66CE-4F4F-948F-DFD2273F6995}" destId="{908C2E78-0F6B-4598-A074-7ED4C213569C}" srcOrd="0" destOrd="0" presId="urn:microsoft.com/office/officeart/2005/8/layout/cycle2"/>
    <dgm:cxn modelId="{30F043C9-4927-4495-9B5F-2166FF4B792D}" type="presParOf" srcId="{C70F4166-66CE-4F4F-948F-DFD2273F6995}" destId="{E1968451-2D53-4048-A6E3-59FEE2CC2A9E}" srcOrd="1" destOrd="0" presId="urn:microsoft.com/office/officeart/2005/8/layout/cycle2"/>
    <dgm:cxn modelId="{8F309AB0-0D40-4018-A29B-95AFA86E2889}" type="presParOf" srcId="{E1968451-2D53-4048-A6E3-59FEE2CC2A9E}" destId="{B2454C7F-E17E-400F-950D-6D3F7C62CD14}" srcOrd="0" destOrd="0" presId="urn:microsoft.com/office/officeart/2005/8/layout/cycle2"/>
    <dgm:cxn modelId="{1CA59756-7D49-4641-8CB9-1257777E0BC1}" type="presParOf" srcId="{C70F4166-66CE-4F4F-948F-DFD2273F6995}" destId="{3DF51DDB-0079-4CB2-B456-0DF939670A02}" srcOrd="2" destOrd="0" presId="urn:microsoft.com/office/officeart/2005/8/layout/cycle2"/>
    <dgm:cxn modelId="{876FFF7A-D10A-4197-A22D-C1BFF5B22F82}" type="presParOf" srcId="{C70F4166-66CE-4F4F-948F-DFD2273F6995}" destId="{C63CA8F0-9520-4D18-AF0D-C72707953925}" srcOrd="3" destOrd="0" presId="urn:microsoft.com/office/officeart/2005/8/layout/cycle2"/>
    <dgm:cxn modelId="{B8FA3CD9-756D-4A39-A8C9-E86E883319E9}" type="presParOf" srcId="{C63CA8F0-9520-4D18-AF0D-C72707953925}" destId="{005CFE57-2059-49BA-8EEF-05AC849999E1}" srcOrd="0" destOrd="0" presId="urn:microsoft.com/office/officeart/2005/8/layout/cycle2"/>
    <dgm:cxn modelId="{A2B3627F-4628-4EC3-959B-287A1D63E573}" type="presParOf" srcId="{C70F4166-66CE-4F4F-948F-DFD2273F6995}" destId="{38198AB7-A006-4700-AF62-BA3DBCE76557}" srcOrd="4" destOrd="0" presId="urn:microsoft.com/office/officeart/2005/8/layout/cycle2"/>
    <dgm:cxn modelId="{B3C8F732-9D0C-4074-8B47-27A5F410BC0E}" type="presParOf" srcId="{C70F4166-66CE-4F4F-948F-DFD2273F6995}" destId="{E50C4B38-9002-445B-835A-5371250E744C}" srcOrd="5" destOrd="0" presId="urn:microsoft.com/office/officeart/2005/8/layout/cycle2"/>
    <dgm:cxn modelId="{CF88F2A5-7993-4CB2-B535-2F520715BE94}" type="presParOf" srcId="{E50C4B38-9002-445B-835A-5371250E744C}" destId="{6B546FE8-14A7-4718-8E3D-345A311CDDBD}" srcOrd="0" destOrd="0" presId="urn:microsoft.com/office/officeart/2005/8/layout/cycle2"/>
    <dgm:cxn modelId="{77968476-FDED-4948-A103-76DB4F990595}" type="presParOf" srcId="{C70F4166-66CE-4F4F-948F-DFD2273F6995}" destId="{A300D670-8EC2-438D-9E24-2F7B240B91F9}" srcOrd="6" destOrd="0" presId="urn:microsoft.com/office/officeart/2005/8/layout/cycle2"/>
    <dgm:cxn modelId="{7B51F026-91E5-4D3C-8FCC-67A6DD14EC86}" type="presParOf" srcId="{C70F4166-66CE-4F4F-948F-DFD2273F6995}" destId="{892F4A01-F58B-470A-9F35-911D53D27661}" srcOrd="7" destOrd="0" presId="urn:microsoft.com/office/officeart/2005/8/layout/cycle2"/>
    <dgm:cxn modelId="{1AD5699F-D153-4501-87E1-88BCBF143489}" type="presParOf" srcId="{892F4A01-F58B-470A-9F35-911D53D27661}" destId="{4512E6AB-1B40-401F-8B28-9ED306BB4EE9}" srcOrd="0" destOrd="0" presId="urn:microsoft.com/office/officeart/2005/8/layout/cycle2"/>
    <dgm:cxn modelId="{ED3BBEBC-75EB-4C58-9F69-DBC2E37D2E49}" type="presParOf" srcId="{C70F4166-66CE-4F4F-948F-DFD2273F6995}" destId="{A7E86259-9204-41F3-B9C6-2CD1560FA59A}" srcOrd="8" destOrd="0" presId="urn:microsoft.com/office/officeart/2005/8/layout/cycle2"/>
    <dgm:cxn modelId="{79369D18-9ECC-4F9C-B83C-F89C0D4C86D8}" type="presParOf" srcId="{C70F4166-66CE-4F4F-948F-DFD2273F6995}" destId="{5B689055-9209-4571-BEF9-88EB524D69B8}" srcOrd="9" destOrd="0" presId="urn:microsoft.com/office/officeart/2005/8/layout/cycle2"/>
    <dgm:cxn modelId="{CFB69FC0-8AD1-4FF1-873C-243D2691E1B7}" type="presParOf" srcId="{5B689055-9209-4571-BEF9-88EB524D69B8}" destId="{E5AB7C0B-74E1-4B31-85AE-17663C3AC84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3096AB-7CA1-4F3A-A5A6-2087248EB281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1E696C-61AA-4848-AC92-B4628C38370A}">
      <dgm:prSet phldrT="[Text]"/>
      <dgm:spPr>
        <a:ln w="28575"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88B0B2C6-903A-4BB2-AA80-B87EF5305DE3}" type="parTrans" cxnId="{5AA792CC-CE0D-49AE-BFA9-03E61C33056C}">
      <dgm:prSet/>
      <dgm:spPr/>
      <dgm:t>
        <a:bodyPr/>
        <a:lstStyle/>
        <a:p>
          <a:endParaRPr lang="en-US"/>
        </a:p>
      </dgm:t>
    </dgm:pt>
    <dgm:pt modelId="{2623BF6C-F61E-4663-BCBD-7765E51B3875}" type="sibTrans" cxnId="{5AA792CC-CE0D-49AE-BFA9-03E61C33056C}">
      <dgm:prSet/>
      <dgm:spPr/>
      <dgm:t>
        <a:bodyPr/>
        <a:lstStyle/>
        <a:p>
          <a:endParaRPr lang="en-US"/>
        </a:p>
      </dgm:t>
    </dgm:pt>
    <dgm:pt modelId="{D5F2ED2A-5D73-409F-8C87-E1B06653CD2E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2B41CC9F-9CE3-4A83-B0BB-D3C1D64F6A52}" type="parTrans" cxnId="{B75AFD9E-1CD0-4D75-8B35-ABA65049BBC0}">
      <dgm:prSet/>
      <dgm:spPr/>
      <dgm:t>
        <a:bodyPr/>
        <a:lstStyle/>
        <a:p>
          <a:endParaRPr lang="en-US"/>
        </a:p>
      </dgm:t>
    </dgm:pt>
    <dgm:pt modelId="{BF88007C-BF01-4600-AFE0-0F81DBDC583A}" type="sibTrans" cxnId="{B75AFD9E-1CD0-4D75-8B35-ABA65049BBC0}">
      <dgm:prSet/>
      <dgm:spPr/>
      <dgm:t>
        <a:bodyPr/>
        <a:lstStyle/>
        <a:p>
          <a:endParaRPr lang="en-US"/>
        </a:p>
      </dgm:t>
    </dgm:pt>
    <dgm:pt modelId="{9A12FC12-1D63-4C48-A4F8-2996727D336A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9C0C57A0-EF2E-4BF3-9C4F-5D017C5DD834}" type="parTrans" cxnId="{5B9AC7D5-3BD7-4D9D-9B67-B76BE10AC66E}">
      <dgm:prSet/>
      <dgm:spPr/>
      <dgm:t>
        <a:bodyPr/>
        <a:lstStyle/>
        <a:p>
          <a:endParaRPr lang="en-US"/>
        </a:p>
      </dgm:t>
    </dgm:pt>
    <dgm:pt modelId="{32B02248-1F3F-4B02-8668-320AE0451B7B}" type="sibTrans" cxnId="{5B9AC7D5-3BD7-4D9D-9B67-B76BE10AC66E}">
      <dgm:prSet/>
      <dgm:spPr/>
      <dgm:t>
        <a:bodyPr/>
        <a:lstStyle/>
        <a:p>
          <a:endParaRPr lang="en-US"/>
        </a:p>
      </dgm:t>
    </dgm:pt>
    <dgm:pt modelId="{8A26DAD8-EFA0-4DB2-8D67-EB957E14B936}">
      <dgm:prSet phldrT="[Text]"/>
      <dgm:spPr>
        <a:solidFill>
          <a:srgbClr val="0AAEB8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52456FAE-993C-4A9F-A2EC-DC6A3378DA40}" type="parTrans" cxnId="{CEE64063-4085-4212-B82E-6B807CEBD56A}">
      <dgm:prSet/>
      <dgm:spPr/>
      <dgm:t>
        <a:bodyPr/>
        <a:lstStyle/>
        <a:p>
          <a:endParaRPr lang="en-US"/>
        </a:p>
      </dgm:t>
    </dgm:pt>
    <dgm:pt modelId="{7CA3B750-0ADF-472C-8E87-1AFF385C14A5}" type="sibTrans" cxnId="{CEE64063-4085-4212-B82E-6B807CEBD56A}">
      <dgm:prSet/>
      <dgm:spPr/>
      <dgm:t>
        <a:bodyPr/>
        <a:lstStyle/>
        <a:p>
          <a:endParaRPr lang="en-US"/>
        </a:p>
      </dgm:t>
    </dgm:pt>
    <dgm:pt modelId="{03AA8841-CC1A-4181-83C5-3FD85764248B}" type="pres">
      <dgm:prSet presAssocID="{2D3096AB-7CA1-4F3A-A5A6-2087248EB281}" presName="matrix" presStyleCnt="0">
        <dgm:presLayoutVars>
          <dgm:chMax val="1"/>
          <dgm:dir/>
          <dgm:resizeHandles val="exact"/>
        </dgm:presLayoutVars>
      </dgm:prSet>
      <dgm:spPr/>
    </dgm:pt>
    <dgm:pt modelId="{ADC63E2C-049F-4A62-8DE6-C3B0A403A491}" type="pres">
      <dgm:prSet presAssocID="{2D3096AB-7CA1-4F3A-A5A6-2087248EB281}" presName="axisShape" presStyleLbl="bgShp" presStyleIdx="0" presStyleCnt="1" custFlipHor="1" custScaleX="893"/>
      <dgm:spPr/>
    </dgm:pt>
    <dgm:pt modelId="{47C5EE0D-A806-4368-A22A-14FF112C8C83}" type="pres">
      <dgm:prSet presAssocID="{2D3096AB-7CA1-4F3A-A5A6-2087248EB281}" presName="rect1" presStyleLbl="node1" presStyleIdx="0" presStyleCnt="4" custScaleX="102679" custScaleY="102679">
        <dgm:presLayoutVars>
          <dgm:chMax val="0"/>
          <dgm:chPref val="0"/>
          <dgm:bulletEnabled val="1"/>
        </dgm:presLayoutVars>
      </dgm:prSet>
      <dgm:spPr/>
    </dgm:pt>
    <dgm:pt modelId="{A4B52615-8136-44B8-8682-139947459AFD}" type="pres">
      <dgm:prSet presAssocID="{2D3096AB-7CA1-4F3A-A5A6-2087248EB281}" presName="rect2" presStyleLbl="node1" presStyleIdx="1" presStyleCnt="4" custScaleX="102679" custScaleY="102679">
        <dgm:presLayoutVars>
          <dgm:chMax val="0"/>
          <dgm:chPref val="0"/>
          <dgm:bulletEnabled val="1"/>
        </dgm:presLayoutVars>
      </dgm:prSet>
      <dgm:spPr/>
    </dgm:pt>
    <dgm:pt modelId="{C48B4DBC-E149-4453-83DF-52ECD78D974C}" type="pres">
      <dgm:prSet presAssocID="{2D3096AB-7CA1-4F3A-A5A6-2087248EB281}" presName="rect3" presStyleLbl="node1" presStyleIdx="2" presStyleCnt="4" custScaleX="102679" custScaleY="102679" custLinFactNeighborX="510" custLinFactNeighborY="217">
        <dgm:presLayoutVars>
          <dgm:chMax val="0"/>
          <dgm:chPref val="0"/>
          <dgm:bulletEnabled val="1"/>
        </dgm:presLayoutVars>
      </dgm:prSet>
      <dgm:spPr/>
    </dgm:pt>
    <dgm:pt modelId="{9EA2FB50-3303-4D44-9618-5AF7B4CFD2AC}" type="pres">
      <dgm:prSet presAssocID="{2D3096AB-7CA1-4F3A-A5A6-2087248EB281}" presName="rect4" presStyleLbl="node1" presStyleIdx="3" presStyleCnt="4" custScaleX="102679" custScaleY="102679" custLinFactNeighborX="-131" custLinFactNeighborY="1045">
        <dgm:presLayoutVars>
          <dgm:chMax val="0"/>
          <dgm:chPref val="0"/>
          <dgm:bulletEnabled val="1"/>
        </dgm:presLayoutVars>
      </dgm:prSet>
      <dgm:spPr/>
    </dgm:pt>
  </dgm:ptLst>
  <dgm:cxnLst>
    <dgm:cxn modelId="{FC377715-00D8-4531-A15B-A93635B65DBB}" type="presOf" srcId="{D5F2ED2A-5D73-409F-8C87-E1B06653CD2E}" destId="{A4B52615-8136-44B8-8682-139947459AFD}" srcOrd="0" destOrd="0" presId="urn:microsoft.com/office/officeart/2005/8/layout/matrix2"/>
    <dgm:cxn modelId="{CEE64063-4085-4212-B82E-6B807CEBD56A}" srcId="{2D3096AB-7CA1-4F3A-A5A6-2087248EB281}" destId="{8A26DAD8-EFA0-4DB2-8D67-EB957E14B936}" srcOrd="3" destOrd="0" parTransId="{52456FAE-993C-4A9F-A2EC-DC6A3378DA40}" sibTransId="{7CA3B750-0ADF-472C-8E87-1AFF385C14A5}"/>
    <dgm:cxn modelId="{CC79EF86-CFE7-401D-AD7A-3DCAC35E5C27}" type="presOf" srcId="{5D1E696C-61AA-4848-AC92-B4628C38370A}" destId="{47C5EE0D-A806-4368-A22A-14FF112C8C83}" srcOrd="0" destOrd="0" presId="urn:microsoft.com/office/officeart/2005/8/layout/matrix2"/>
    <dgm:cxn modelId="{B75AFD9E-1CD0-4D75-8B35-ABA65049BBC0}" srcId="{2D3096AB-7CA1-4F3A-A5A6-2087248EB281}" destId="{D5F2ED2A-5D73-409F-8C87-E1B06653CD2E}" srcOrd="1" destOrd="0" parTransId="{2B41CC9F-9CE3-4A83-B0BB-D3C1D64F6A52}" sibTransId="{BF88007C-BF01-4600-AFE0-0F81DBDC583A}"/>
    <dgm:cxn modelId="{1AC3E4A7-4EA3-4A4D-9BDA-CB1C2EFE6F88}" type="presOf" srcId="{2D3096AB-7CA1-4F3A-A5A6-2087248EB281}" destId="{03AA8841-CC1A-4181-83C5-3FD85764248B}" srcOrd="0" destOrd="0" presId="urn:microsoft.com/office/officeart/2005/8/layout/matrix2"/>
    <dgm:cxn modelId="{5AA792CC-CE0D-49AE-BFA9-03E61C33056C}" srcId="{2D3096AB-7CA1-4F3A-A5A6-2087248EB281}" destId="{5D1E696C-61AA-4848-AC92-B4628C38370A}" srcOrd="0" destOrd="0" parTransId="{88B0B2C6-903A-4BB2-AA80-B87EF5305DE3}" sibTransId="{2623BF6C-F61E-4663-BCBD-7765E51B3875}"/>
    <dgm:cxn modelId="{5B9AC7D5-3BD7-4D9D-9B67-B76BE10AC66E}" srcId="{2D3096AB-7CA1-4F3A-A5A6-2087248EB281}" destId="{9A12FC12-1D63-4C48-A4F8-2996727D336A}" srcOrd="2" destOrd="0" parTransId="{9C0C57A0-EF2E-4BF3-9C4F-5D017C5DD834}" sibTransId="{32B02248-1F3F-4B02-8668-320AE0451B7B}"/>
    <dgm:cxn modelId="{F7E576D8-DDC5-4223-BA39-0D5AF6196FF7}" type="presOf" srcId="{8A26DAD8-EFA0-4DB2-8D67-EB957E14B936}" destId="{9EA2FB50-3303-4D44-9618-5AF7B4CFD2AC}" srcOrd="0" destOrd="0" presId="urn:microsoft.com/office/officeart/2005/8/layout/matrix2"/>
    <dgm:cxn modelId="{AEB424E4-9D3F-4A1D-9409-8B43DA2C07CF}" type="presOf" srcId="{9A12FC12-1D63-4C48-A4F8-2996727D336A}" destId="{C48B4DBC-E149-4453-83DF-52ECD78D974C}" srcOrd="0" destOrd="0" presId="urn:microsoft.com/office/officeart/2005/8/layout/matrix2"/>
    <dgm:cxn modelId="{9338DF8E-277D-4897-9342-24B81F52F3DC}" type="presParOf" srcId="{03AA8841-CC1A-4181-83C5-3FD85764248B}" destId="{ADC63E2C-049F-4A62-8DE6-C3B0A403A491}" srcOrd="0" destOrd="0" presId="urn:microsoft.com/office/officeart/2005/8/layout/matrix2"/>
    <dgm:cxn modelId="{C57D36AF-4158-4EF0-AE4C-1FFABE538051}" type="presParOf" srcId="{03AA8841-CC1A-4181-83C5-3FD85764248B}" destId="{47C5EE0D-A806-4368-A22A-14FF112C8C83}" srcOrd="1" destOrd="0" presId="urn:microsoft.com/office/officeart/2005/8/layout/matrix2"/>
    <dgm:cxn modelId="{45FD4C58-D783-4260-BA73-972FB9E2BB94}" type="presParOf" srcId="{03AA8841-CC1A-4181-83C5-3FD85764248B}" destId="{A4B52615-8136-44B8-8682-139947459AFD}" srcOrd="2" destOrd="0" presId="urn:microsoft.com/office/officeart/2005/8/layout/matrix2"/>
    <dgm:cxn modelId="{3AAEAC9A-87BC-4787-B64F-D94CD7E05B36}" type="presParOf" srcId="{03AA8841-CC1A-4181-83C5-3FD85764248B}" destId="{C48B4DBC-E149-4453-83DF-52ECD78D974C}" srcOrd="3" destOrd="0" presId="urn:microsoft.com/office/officeart/2005/8/layout/matrix2"/>
    <dgm:cxn modelId="{54D5A4DC-E1A1-4DF9-A670-743BD5794F0C}" type="presParOf" srcId="{03AA8841-CC1A-4181-83C5-3FD85764248B}" destId="{9EA2FB50-3303-4D44-9618-5AF7B4CFD2A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9F84EBF-081E-490D-B395-A17E9356DBA9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B555941-E2CF-49A1-994E-6A1339D3A442}">
      <dgm:prSet phldrT="[Text]" phldr="1"/>
      <dgm:spPr/>
      <dgm:t>
        <a:bodyPr/>
        <a:lstStyle/>
        <a:p>
          <a:endParaRPr lang="en-US"/>
        </a:p>
      </dgm:t>
    </dgm:pt>
    <dgm:pt modelId="{BED84F9E-53CE-4F16-8322-C809CDB9AF11}" type="parTrans" cxnId="{AF45E1AA-4092-44E9-9754-39F576F5E0B4}">
      <dgm:prSet/>
      <dgm:spPr/>
      <dgm:t>
        <a:bodyPr/>
        <a:lstStyle/>
        <a:p>
          <a:endParaRPr lang="en-US"/>
        </a:p>
      </dgm:t>
    </dgm:pt>
    <dgm:pt modelId="{34106035-99F3-46A9-908A-F65CA751FB82}" type="sibTrans" cxnId="{AF45E1AA-4092-44E9-9754-39F576F5E0B4}">
      <dgm:prSet/>
      <dgm:spPr/>
      <dgm:t>
        <a:bodyPr/>
        <a:lstStyle/>
        <a:p>
          <a:endParaRPr lang="en-US"/>
        </a:p>
      </dgm:t>
    </dgm:pt>
    <dgm:pt modelId="{9C9F7203-2D59-4737-B6F8-B9956D68F300}">
      <dgm:prSet phldrT="[Text]" phldr="1"/>
      <dgm:spPr>
        <a:solidFill>
          <a:srgbClr val="92D050">
            <a:alpha val="90000"/>
          </a:srgbClr>
        </a:solidFill>
      </dgm:spPr>
      <dgm:t>
        <a:bodyPr/>
        <a:lstStyle/>
        <a:p>
          <a:endParaRPr lang="en-US"/>
        </a:p>
      </dgm:t>
    </dgm:pt>
    <dgm:pt modelId="{C8FA80D2-B981-419E-92DC-98296E6CF0FB}" type="sibTrans" cxnId="{6F4D9D31-28C4-462D-BEF5-9B91B84793EB}">
      <dgm:prSet/>
      <dgm:spPr/>
      <dgm:t>
        <a:bodyPr/>
        <a:lstStyle/>
        <a:p>
          <a:endParaRPr lang="en-US"/>
        </a:p>
      </dgm:t>
    </dgm:pt>
    <dgm:pt modelId="{5608C621-4397-41F3-8434-FBD99D253D97}" type="parTrans" cxnId="{6F4D9D31-28C4-462D-BEF5-9B91B84793EB}">
      <dgm:prSet/>
      <dgm:spPr/>
      <dgm:t>
        <a:bodyPr/>
        <a:lstStyle/>
        <a:p>
          <a:endParaRPr lang="en-US"/>
        </a:p>
      </dgm:t>
    </dgm:pt>
    <dgm:pt modelId="{FC8FF870-3B3E-4CF9-AF6B-D5E39CCCDB0F}">
      <dgm:prSet phldrT="[Text]" custT="1"/>
      <dgm:spPr>
        <a:solidFill>
          <a:srgbClr val="0AAEB8"/>
        </a:solidFill>
        <a:ln>
          <a:noFill/>
        </a:ln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Arial Rounded MT Bold" panose="020F0704030504030204" pitchFamily="34" charset="0"/>
            </a:rPr>
            <a:t>Apply for scholarships every year</a:t>
          </a:r>
        </a:p>
      </dgm:t>
    </dgm:pt>
    <dgm:pt modelId="{040B493A-F4B0-413A-A0BD-A114DDDEE80E}" type="sibTrans" cxnId="{7827437C-1838-4208-8C20-2718B9E75B3C}">
      <dgm:prSet/>
      <dgm:spPr/>
      <dgm:t>
        <a:bodyPr/>
        <a:lstStyle/>
        <a:p>
          <a:endParaRPr lang="en-US"/>
        </a:p>
      </dgm:t>
    </dgm:pt>
    <dgm:pt modelId="{E7E7749F-2850-4ABA-9DB2-750BC6E21CD5}" type="parTrans" cxnId="{7827437C-1838-4208-8C20-2718B9E75B3C}">
      <dgm:prSet/>
      <dgm:spPr/>
      <dgm:t>
        <a:bodyPr/>
        <a:lstStyle/>
        <a:p>
          <a:endParaRPr lang="en-US"/>
        </a:p>
      </dgm:t>
    </dgm:pt>
    <dgm:pt modelId="{9F8C1744-0A66-4DDD-9695-D12225580A17}" type="pres">
      <dgm:prSet presAssocID="{19F84EBF-081E-490D-B395-A17E9356DBA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BD7425B-1196-4CE4-BFF6-EB7B5161807A}" type="pres">
      <dgm:prSet presAssocID="{9C9F7203-2D59-4737-B6F8-B9956D68F300}" presName="Accent3" presStyleCnt="0"/>
      <dgm:spPr/>
    </dgm:pt>
    <dgm:pt modelId="{07FF1192-85CC-4F8B-A8BD-38255D118E80}" type="pres">
      <dgm:prSet presAssocID="{9C9F7203-2D59-4737-B6F8-B9956D68F300}" presName="Accent" presStyleLbl="node1" presStyleIdx="0" presStyleCnt="3"/>
      <dgm:spPr/>
    </dgm:pt>
    <dgm:pt modelId="{0905C76D-B3E3-40A5-9D4A-FD01632862EC}" type="pres">
      <dgm:prSet presAssocID="{9C9F7203-2D59-4737-B6F8-B9956D68F300}" presName="ParentBackground3" presStyleCnt="0"/>
      <dgm:spPr/>
    </dgm:pt>
    <dgm:pt modelId="{9591C437-1F26-43D3-A745-1DCE800E635E}" type="pres">
      <dgm:prSet presAssocID="{9C9F7203-2D59-4737-B6F8-B9956D68F300}" presName="ParentBackground" presStyleLbl="fgAcc1" presStyleIdx="0" presStyleCnt="3"/>
      <dgm:spPr/>
    </dgm:pt>
    <dgm:pt modelId="{21A23E72-52E2-4E0A-B89A-40620BFFD7C3}" type="pres">
      <dgm:prSet presAssocID="{9C9F7203-2D59-4737-B6F8-B9956D68F30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240C5B9-56AA-4BF4-866A-F3337F227D1E}" type="pres">
      <dgm:prSet presAssocID="{6B555941-E2CF-49A1-994E-6A1339D3A442}" presName="Accent2" presStyleCnt="0"/>
      <dgm:spPr/>
    </dgm:pt>
    <dgm:pt modelId="{F4C08A80-8832-4EFA-9D9F-6C569BEAB2AA}" type="pres">
      <dgm:prSet presAssocID="{6B555941-E2CF-49A1-994E-6A1339D3A442}" presName="Accent" presStyleLbl="node1" presStyleIdx="1" presStyleCnt="3"/>
      <dgm:spPr/>
    </dgm:pt>
    <dgm:pt modelId="{862B0598-6CB8-4814-9FD9-CDE30FB9F532}" type="pres">
      <dgm:prSet presAssocID="{6B555941-E2CF-49A1-994E-6A1339D3A442}" presName="ParentBackground2" presStyleCnt="0"/>
      <dgm:spPr/>
    </dgm:pt>
    <dgm:pt modelId="{0CFCCB94-2833-4193-8E05-4881539C09BC}" type="pres">
      <dgm:prSet presAssocID="{6B555941-E2CF-49A1-994E-6A1339D3A442}" presName="ParentBackground" presStyleLbl="fgAcc1" presStyleIdx="1" presStyleCnt="3" custScaleY="123608"/>
      <dgm:spPr/>
    </dgm:pt>
    <dgm:pt modelId="{7C422CB3-04A8-4BEF-BBC1-90CA8D937229}" type="pres">
      <dgm:prSet presAssocID="{6B555941-E2CF-49A1-994E-6A1339D3A44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946F58E-E32B-48B7-958D-D03A04BAA3A3}" type="pres">
      <dgm:prSet presAssocID="{FC8FF870-3B3E-4CF9-AF6B-D5E39CCCDB0F}" presName="Accent1" presStyleCnt="0"/>
      <dgm:spPr/>
    </dgm:pt>
    <dgm:pt modelId="{A25EB04F-4790-42EA-8417-CFF588D7AA15}" type="pres">
      <dgm:prSet presAssocID="{FC8FF870-3B3E-4CF9-AF6B-D5E39CCCDB0F}" presName="Accent" presStyleLbl="node1" presStyleIdx="2" presStyleCnt="3" custScaleX="202592" custScaleY="169579" custLinFactNeighborX="-50660" custLinFactNeighborY="5642"/>
      <dgm:spPr>
        <a:solidFill>
          <a:srgbClr val="0AAEB8"/>
        </a:solidFill>
        <a:ln>
          <a:noFill/>
        </a:ln>
      </dgm:spPr>
    </dgm:pt>
    <dgm:pt modelId="{E1F5BA23-FF35-440B-9B22-7A9E848193E9}" type="pres">
      <dgm:prSet presAssocID="{FC8FF870-3B3E-4CF9-AF6B-D5E39CCCDB0F}" presName="ParentBackground1" presStyleCnt="0"/>
      <dgm:spPr/>
    </dgm:pt>
    <dgm:pt modelId="{7533CF87-577F-4DD1-AD34-DB7DDAD047FB}" type="pres">
      <dgm:prSet presAssocID="{FC8FF870-3B3E-4CF9-AF6B-D5E39CCCDB0F}" presName="ParentBackground" presStyleLbl="fgAcc1" presStyleIdx="2" presStyleCnt="3" custScaleX="170729" custLinFactNeighborX="-69732" custLinFactNeighborY="-18259"/>
      <dgm:spPr/>
    </dgm:pt>
    <dgm:pt modelId="{B5E34E70-617E-4F9C-846D-144555F40B03}" type="pres">
      <dgm:prSet presAssocID="{FC8FF870-3B3E-4CF9-AF6B-D5E39CCCDB0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524240D-7214-4D8D-A5A4-54164F21A049}" type="presOf" srcId="{6B555941-E2CF-49A1-994E-6A1339D3A442}" destId="{0CFCCB94-2833-4193-8E05-4881539C09BC}" srcOrd="0" destOrd="0" presId="urn:microsoft.com/office/officeart/2011/layout/CircleProcess"/>
    <dgm:cxn modelId="{96CFC90E-FB64-415D-975A-3193DE9546BD}" type="presOf" srcId="{FC8FF870-3B3E-4CF9-AF6B-D5E39CCCDB0F}" destId="{7533CF87-577F-4DD1-AD34-DB7DDAD047FB}" srcOrd="0" destOrd="0" presId="urn:microsoft.com/office/officeart/2011/layout/CircleProcess"/>
    <dgm:cxn modelId="{6F4D9D31-28C4-462D-BEF5-9B91B84793EB}" srcId="{19F84EBF-081E-490D-B395-A17E9356DBA9}" destId="{9C9F7203-2D59-4737-B6F8-B9956D68F300}" srcOrd="2" destOrd="0" parTransId="{5608C621-4397-41F3-8434-FBD99D253D97}" sibTransId="{C8FA80D2-B981-419E-92DC-98296E6CF0FB}"/>
    <dgm:cxn modelId="{ABC8566D-B4A9-47FF-8CC5-33496220E9AB}" type="presOf" srcId="{6B555941-E2CF-49A1-994E-6A1339D3A442}" destId="{7C422CB3-04A8-4BEF-BBC1-90CA8D937229}" srcOrd="1" destOrd="0" presId="urn:microsoft.com/office/officeart/2011/layout/CircleProcess"/>
    <dgm:cxn modelId="{AAF0664E-F2BD-47C1-AE46-68CBD0B14DAE}" type="presOf" srcId="{19F84EBF-081E-490D-B395-A17E9356DBA9}" destId="{9F8C1744-0A66-4DDD-9695-D12225580A17}" srcOrd="0" destOrd="0" presId="urn:microsoft.com/office/officeart/2011/layout/CircleProcess"/>
    <dgm:cxn modelId="{7827437C-1838-4208-8C20-2718B9E75B3C}" srcId="{19F84EBF-081E-490D-B395-A17E9356DBA9}" destId="{FC8FF870-3B3E-4CF9-AF6B-D5E39CCCDB0F}" srcOrd="0" destOrd="0" parTransId="{E7E7749F-2850-4ABA-9DB2-750BC6E21CD5}" sibTransId="{040B493A-F4B0-413A-A0BD-A114DDDEE80E}"/>
    <dgm:cxn modelId="{CD0A319B-3D56-4DC2-A029-EA8BC92041D0}" type="presOf" srcId="{9C9F7203-2D59-4737-B6F8-B9956D68F300}" destId="{21A23E72-52E2-4E0A-B89A-40620BFFD7C3}" srcOrd="1" destOrd="0" presId="urn:microsoft.com/office/officeart/2011/layout/CircleProcess"/>
    <dgm:cxn modelId="{AF45E1AA-4092-44E9-9754-39F576F5E0B4}" srcId="{19F84EBF-081E-490D-B395-A17E9356DBA9}" destId="{6B555941-E2CF-49A1-994E-6A1339D3A442}" srcOrd="1" destOrd="0" parTransId="{BED84F9E-53CE-4F16-8322-C809CDB9AF11}" sibTransId="{34106035-99F3-46A9-908A-F65CA751FB82}"/>
    <dgm:cxn modelId="{7DCFADAB-2B67-480F-873A-BBD05F787E59}" type="presOf" srcId="{FC8FF870-3B3E-4CF9-AF6B-D5E39CCCDB0F}" destId="{B5E34E70-617E-4F9C-846D-144555F40B03}" srcOrd="1" destOrd="0" presId="urn:microsoft.com/office/officeart/2011/layout/CircleProcess"/>
    <dgm:cxn modelId="{44E9F3BC-23CF-4554-8FBA-2A55158DBC25}" type="presOf" srcId="{9C9F7203-2D59-4737-B6F8-B9956D68F300}" destId="{9591C437-1F26-43D3-A745-1DCE800E635E}" srcOrd="0" destOrd="0" presId="urn:microsoft.com/office/officeart/2011/layout/CircleProcess"/>
    <dgm:cxn modelId="{3D2194A2-A542-480C-8BAC-EF35B2AA81B3}" type="presParOf" srcId="{9F8C1744-0A66-4DDD-9695-D12225580A17}" destId="{7BD7425B-1196-4CE4-BFF6-EB7B5161807A}" srcOrd="0" destOrd="0" presId="urn:microsoft.com/office/officeart/2011/layout/CircleProcess"/>
    <dgm:cxn modelId="{775914E0-9396-43A1-863B-325864489119}" type="presParOf" srcId="{7BD7425B-1196-4CE4-BFF6-EB7B5161807A}" destId="{07FF1192-85CC-4F8B-A8BD-38255D118E80}" srcOrd="0" destOrd="0" presId="urn:microsoft.com/office/officeart/2011/layout/CircleProcess"/>
    <dgm:cxn modelId="{DC31B6CE-9199-44B3-93AD-96205DDAE3D5}" type="presParOf" srcId="{9F8C1744-0A66-4DDD-9695-D12225580A17}" destId="{0905C76D-B3E3-40A5-9D4A-FD01632862EC}" srcOrd="1" destOrd="0" presId="urn:microsoft.com/office/officeart/2011/layout/CircleProcess"/>
    <dgm:cxn modelId="{77708814-C3F2-4826-8859-726B79F655D6}" type="presParOf" srcId="{0905C76D-B3E3-40A5-9D4A-FD01632862EC}" destId="{9591C437-1F26-43D3-A745-1DCE800E635E}" srcOrd="0" destOrd="0" presId="urn:microsoft.com/office/officeart/2011/layout/CircleProcess"/>
    <dgm:cxn modelId="{2C6D9AFC-72F8-489E-B66C-3283885CD546}" type="presParOf" srcId="{9F8C1744-0A66-4DDD-9695-D12225580A17}" destId="{21A23E72-52E2-4E0A-B89A-40620BFFD7C3}" srcOrd="2" destOrd="0" presId="urn:microsoft.com/office/officeart/2011/layout/CircleProcess"/>
    <dgm:cxn modelId="{DAE5F0E6-6AB2-46B4-8540-1FEB98D971A4}" type="presParOf" srcId="{9F8C1744-0A66-4DDD-9695-D12225580A17}" destId="{8240C5B9-56AA-4BF4-866A-F3337F227D1E}" srcOrd="3" destOrd="0" presId="urn:microsoft.com/office/officeart/2011/layout/CircleProcess"/>
    <dgm:cxn modelId="{2003E7DE-5C61-4168-BAB4-FA4FCA291E19}" type="presParOf" srcId="{8240C5B9-56AA-4BF4-866A-F3337F227D1E}" destId="{F4C08A80-8832-4EFA-9D9F-6C569BEAB2AA}" srcOrd="0" destOrd="0" presId="urn:microsoft.com/office/officeart/2011/layout/CircleProcess"/>
    <dgm:cxn modelId="{D2EC8089-7073-4BE0-B307-8425A21DB51A}" type="presParOf" srcId="{9F8C1744-0A66-4DDD-9695-D12225580A17}" destId="{862B0598-6CB8-4814-9FD9-CDE30FB9F532}" srcOrd="4" destOrd="0" presId="urn:microsoft.com/office/officeart/2011/layout/CircleProcess"/>
    <dgm:cxn modelId="{E5FC11E4-6EB6-4DF0-8637-AE8DE8E2F306}" type="presParOf" srcId="{862B0598-6CB8-4814-9FD9-CDE30FB9F532}" destId="{0CFCCB94-2833-4193-8E05-4881539C09BC}" srcOrd="0" destOrd="0" presId="urn:microsoft.com/office/officeart/2011/layout/CircleProcess"/>
    <dgm:cxn modelId="{A23DBFC7-1915-42E5-9044-F3DCAF876FB0}" type="presParOf" srcId="{9F8C1744-0A66-4DDD-9695-D12225580A17}" destId="{7C422CB3-04A8-4BEF-BBC1-90CA8D937229}" srcOrd="5" destOrd="0" presId="urn:microsoft.com/office/officeart/2011/layout/CircleProcess"/>
    <dgm:cxn modelId="{31F96089-ABCD-406D-96CA-362AA69A84AD}" type="presParOf" srcId="{9F8C1744-0A66-4DDD-9695-D12225580A17}" destId="{C946F58E-E32B-48B7-958D-D03A04BAA3A3}" srcOrd="6" destOrd="0" presId="urn:microsoft.com/office/officeart/2011/layout/CircleProcess"/>
    <dgm:cxn modelId="{BE54E0FF-C291-434B-AF1D-2F8F8EA809CD}" type="presParOf" srcId="{C946F58E-E32B-48B7-958D-D03A04BAA3A3}" destId="{A25EB04F-4790-42EA-8417-CFF588D7AA15}" srcOrd="0" destOrd="0" presId="urn:microsoft.com/office/officeart/2011/layout/CircleProcess"/>
    <dgm:cxn modelId="{15A6A078-C8FB-4DCF-BF92-72A6AC3CBED6}" type="presParOf" srcId="{9F8C1744-0A66-4DDD-9695-D12225580A17}" destId="{E1F5BA23-FF35-440B-9B22-7A9E848193E9}" srcOrd="7" destOrd="0" presId="urn:microsoft.com/office/officeart/2011/layout/CircleProcess"/>
    <dgm:cxn modelId="{0DBD807F-E3BC-4ED1-B6EB-94A9A198D71B}" type="presParOf" srcId="{E1F5BA23-FF35-440B-9B22-7A9E848193E9}" destId="{7533CF87-577F-4DD1-AD34-DB7DDAD047FB}" srcOrd="0" destOrd="0" presId="urn:microsoft.com/office/officeart/2011/layout/CircleProcess"/>
    <dgm:cxn modelId="{DB223DB7-80D1-4748-A8BA-2BF907A8DF5B}" type="presParOf" srcId="{9F8C1744-0A66-4DDD-9695-D12225580A17}" destId="{B5E34E70-617E-4F9C-846D-144555F40B03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D4355E-5A16-4CB8-8F0C-445228249450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298D1B8-F5F9-4017-B920-EB437636C9E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dirty="0">
              <a:latin typeface="Arial Rounded MT Bold" panose="020F0704030504030204" pitchFamily="34" charset="0"/>
            </a:rPr>
            <a:t>Plan and prepare for scholarships early.</a:t>
          </a:r>
        </a:p>
      </dgm:t>
    </dgm:pt>
    <dgm:pt modelId="{03075443-027E-4306-9CD8-4D053D8578CC}" type="parTrans" cxnId="{EE38F80E-FAFE-48C0-A65A-0738677831FB}">
      <dgm:prSet/>
      <dgm:spPr/>
      <dgm:t>
        <a:bodyPr/>
        <a:lstStyle/>
        <a:p>
          <a:endParaRPr lang="en-US"/>
        </a:p>
      </dgm:t>
    </dgm:pt>
    <dgm:pt modelId="{226E2A4B-123D-40F9-B123-6BB2BDA38DFF}" type="sibTrans" cxnId="{EE38F80E-FAFE-48C0-A65A-0738677831FB}">
      <dgm:prSet/>
      <dgm:spPr/>
      <dgm:t>
        <a:bodyPr/>
        <a:lstStyle/>
        <a:p>
          <a:endParaRPr lang="en-US"/>
        </a:p>
      </dgm:t>
    </dgm:pt>
    <dgm:pt modelId="{7460AF8A-C4B5-4FA3-8592-4AE75FF727E4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dirty="0">
              <a:latin typeface="Arial Rounded MT Bold" panose="020F0704030504030204" pitchFamily="34" charset="0"/>
            </a:rPr>
            <a:t>The busiest time for scholarship deadlines is Feb. 1 – April 30.</a:t>
          </a:r>
        </a:p>
      </dgm:t>
    </dgm:pt>
    <dgm:pt modelId="{1DD5E9A3-B9A7-4C8E-9236-C27750547E85}" type="parTrans" cxnId="{12ED73D3-57EC-47F7-9A39-3142BEE35785}">
      <dgm:prSet/>
      <dgm:spPr/>
      <dgm:t>
        <a:bodyPr/>
        <a:lstStyle/>
        <a:p>
          <a:endParaRPr lang="en-US"/>
        </a:p>
      </dgm:t>
    </dgm:pt>
    <dgm:pt modelId="{64BD61D7-D039-485D-8CA0-A821737D0D7A}" type="sibTrans" cxnId="{12ED73D3-57EC-47F7-9A39-3142BEE35785}">
      <dgm:prSet/>
      <dgm:spPr/>
      <dgm:t>
        <a:bodyPr/>
        <a:lstStyle/>
        <a:p>
          <a:endParaRPr lang="en-US"/>
        </a:p>
      </dgm:t>
    </dgm:pt>
    <dgm:pt modelId="{633B3E0E-A924-4E27-B246-1C481E56FC7F}">
      <dgm:prSet phldrT="[Text]" custT="1"/>
      <dgm:spPr>
        <a:solidFill>
          <a:srgbClr val="0AAEB8"/>
        </a:solidFill>
      </dgm:spPr>
      <dgm:t>
        <a:bodyPr/>
        <a:lstStyle/>
        <a:p>
          <a:r>
            <a:rPr lang="en-US" sz="2800" dirty="0">
              <a:latin typeface="Arial Rounded MT Bold" panose="020F0704030504030204" pitchFamily="34" charset="0"/>
            </a:rPr>
            <a:t>Don’t rush when completing applications. Be thorough!</a:t>
          </a:r>
        </a:p>
      </dgm:t>
    </dgm:pt>
    <dgm:pt modelId="{584BD83E-2243-41EC-ACD1-09FB9DE07111}" type="parTrans" cxnId="{90B94B88-03A8-4920-9384-04E5C0B152B8}">
      <dgm:prSet/>
      <dgm:spPr/>
      <dgm:t>
        <a:bodyPr/>
        <a:lstStyle/>
        <a:p>
          <a:endParaRPr lang="en-US"/>
        </a:p>
      </dgm:t>
    </dgm:pt>
    <dgm:pt modelId="{79EBD078-FA14-4D21-916B-96AFEB43C28A}" type="sibTrans" cxnId="{90B94B88-03A8-4920-9384-04E5C0B152B8}">
      <dgm:prSet/>
      <dgm:spPr/>
      <dgm:t>
        <a:bodyPr/>
        <a:lstStyle/>
        <a:p>
          <a:endParaRPr lang="en-US"/>
        </a:p>
      </dgm:t>
    </dgm:pt>
    <dgm:pt modelId="{FFBE2FCA-01AB-455D-88E8-FB64491FCC3F}" type="pres">
      <dgm:prSet presAssocID="{4DD4355E-5A16-4CB8-8F0C-445228249450}" presName="linear" presStyleCnt="0">
        <dgm:presLayoutVars>
          <dgm:dir/>
          <dgm:animLvl val="lvl"/>
          <dgm:resizeHandles val="exact"/>
        </dgm:presLayoutVars>
      </dgm:prSet>
      <dgm:spPr/>
    </dgm:pt>
    <dgm:pt modelId="{6D8F733B-EEE9-4E6A-A8E9-5576122C382E}" type="pres">
      <dgm:prSet presAssocID="{8298D1B8-F5F9-4017-B920-EB437636C9E2}" presName="parentLin" presStyleCnt="0"/>
      <dgm:spPr/>
    </dgm:pt>
    <dgm:pt modelId="{6E65A73D-A322-4A19-84F2-FEABDCED9601}" type="pres">
      <dgm:prSet presAssocID="{8298D1B8-F5F9-4017-B920-EB437636C9E2}" presName="parentLeftMargin" presStyleLbl="node1" presStyleIdx="0" presStyleCnt="3"/>
      <dgm:spPr/>
    </dgm:pt>
    <dgm:pt modelId="{1F628259-FE04-46E4-A607-E476FD5E7E97}" type="pres">
      <dgm:prSet presAssocID="{8298D1B8-F5F9-4017-B920-EB437636C9E2}" presName="parentText" presStyleLbl="node1" presStyleIdx="0" presStyleCnt="3" custScaleX="116327" custScaleY="185854" custLinFactNeighborX="22120" custLinFactNeighborY="18688">
        <dgm:presLayoutVars>
          <dgm:chMax val="0"/>
          <dgm:bulletEnabled val="1"/>
        </dgm:presLayoutVars>
      </dgm:prSet>
      <dgm:spPr/>
    </dgm:pt>
    <dgm:pt modelId="{E5557A5F-B7AB-479E-AE91-8D6AFA394441}" type="pres">
      <dgm:prSet presAssocID="{8298D1B8-F5F9-4017-B920-EB437636C9E2}" presName="negativeSpace" presStyleCnt="0"/>
      <dgm:spPr/>
    </dgm:pt>
    <dgm:pt modelId="{E8D97E04-5CFE-420C-9705-DABAB6B17277}" type="pres">
      <dgm:prSet presAssocID="{8298D1B8-F5F9-4017-B920-EB437636C9E2}" presName="childText" presStyleLbl="conFgAcc1" presStyleIdx="0" presStyleCnt="3" custLinFactY="3734" custLinFactNeighborX="7563" custLinFactNeighborY="100000">
        <dgm:presLayoutVars>
          <dgm:bulletEnabled val="1"/>
        </dgm:presLayoutVars>
      </dgm:prSet>
      <dgm:spPr>
        <a:ln w="38100">
          <a:solidFill>
            <a:schemeClr val="accent2"/>
          </a:solidFill>
        </a:ln>
      </dgm:spPr>
    </dgm:pt>
    <dgm:pt modelId="{E8D1D3D7-D1F1-4986-AF8D-149832655243}" type="pres">
      <dgm:prSet presAssocID="{226E2A4B-123D-40F9-B123-6BB2BDA38DFF}" presName="spaceBetweenRectangles" presStyleCnt="0"/>
      <dgm:spPr/>
    </dgm:pt>
    <dgm:pt modelId="{395CE40A-B9D9-4C5A-B974-DFCFA3755420}" type="pres">
      <dgm:prSet presAssocID="{7460AF8A-C4B5-4FA3-8592-4AE75FF727E4}" presName="parentLin" presStyleCnt="0"/>
      <dgm:spPr/>
    </dgm:pt>
    <dgm:pt modelId="{0624FBF2-9CA9-4BFC-B529-B1C76B843D1D}" type="pres">
      <dgm:prSet presAssocID="{7460AF8A-C4B5-4FA3-8592-4AE75FF727E4}" presName="parentLeftMargin" presStyleLbl="node1" presStyleIdx="0" presStyleCnt="3"/>
      <dgm:spPr/>
    </dgm:pt>
    <dgm:pt modelId="{1038C911-A5A8-47D2-9C95-20274E656719}" type="pres">
      <dgm:prSet presAssocID="{7460AF8A-C4B5-4FA3-8592-4AE75FF727E4}" presName="parentText" presStyleLbl="node1" presStyleIdx="1" presStyleCnt="3" custScaleX="114286" custScaleY="185854" custLinFactNeighborX="12457" custLinFactNeighborY="11588">
        <dgm:presLayoutVars>
          <dgm:chMax val="0"/>
          <dgm:bulletEnabled val="1"/>
        </dgm:presLayoutVars>
      </dgm:prSet>
      <dgm:spPr/>
    </dgm:pt>
    <dgm:pt modelId="{8DE0D58D-E73B-4BD8-B849-01DA99520B8F}" type="pres">
      <dgm:prSet presAssocID="{7460AF8A-C4B5-4FA3-8592-4AE75FF727E4}" presName="negativeSpace" presStyleCnt="0"/>
      <dgm:spPr/>
    </dgm:pt>
    <dgm:pt modelId="{4BD7F693-5CE0-479B-9880-F249A3A14099}" type="pres">
      <dgm:prSet presAssocID="{7460AF8A-C4B5-4FA3-8592-4AE75FF727E4}" presName="childText" presStyleLbl="conFgAcc1" presStyleIdx="1" presStyleCnt="3" custLinFactNeighborX="-140" custLinFactNeighborY="63019">
        <dgm:presLayoutVars>
          <dgm:bulletEnabled val="1"/>
        </dgm:presLayoutVars>
      </dgm:prSet>
      <dgm:spPr>
        <a:ln w="38100">
          <a:solidFill>
            <a:srgbClr val="92D050"/>
          </a:solidFill>
        </a:ln>
      </dgm:spPr>
    </dgm:pt>
    <dgm:pt modelId="{C156DA17-79A8-42FB-8709-198983B4598B}" type="pres">
      <dgm:prSet presAssocID="{64BD61D7-D039-485D-8CA0-A821737D0D7A}" presName="spaceBetweenRectangles" presStyleCnt="0"/>
      <dgm:spPr/>
    </dgm:pt>
    <dgm:pt modelId="{4DA469C6-9916-4324-B28A-3252991B0617}" type="pres">
      <dgm:prSet presAssocID="{633B3E0E-A924-4E27-B246-1C481E56FC7F}" presName="parentLin" presStyleCnt="0"/>
      <dgm:spPr/>
    </dgm:pt>
    <dgm:pt modelId="{7037D162-6FFB-4FE8-9A13-2D2B40FA80CA}" type="pres">
      <dgm:prSet presAssocID="{633B3E0E-A924-4E27-B246-1C481E56FC7F}" presName="parentLeftMargin" presStyleLbl="node1" presStyleIdx="1" presStyleCnt="3"/>
      <dgm:spPr/>
    </dgm:pt>
    <dgm:pt modelId="{12675843-EAF8-487F-A0A7-D86F8E043CB8}" type="pres">
      <dgm:prSet presAssocID="{633B3E0E-A924-4E27-B246-1C481E56FC7F}" presName="parentText" presStyleLbl="node1" presStyleIdx="2" presStyleCnt="3" custScaleX="112245" custScaleY="185854" custLinFactNeighborX="26744" custLinFactNeighborY="2336">
        <dgm:presLayoutVars>
          <dgm:chMax val="0"/>
          <dgm:bulletEnabled val="1"/>
        </dgm:presLayoutVars>
      </dgm:prSet>
      <dgm:spPr/>
    </dgm:pt>
    <dgm:pt modelId="{25062A2D-5768-47E8-A382-7A8F1E4ECD82}" type="pres">
      <dgm:prSet presAssocID="{633B3E0E-A924-4E27-B246-1C481E56FC7F}" presName="negativeSpace" presStyleCnt="0"/>
      <dgm:spPr/>
    </dgm:pt>
    <dgm:pt modelId="{1DD05944-A678-4844-94C1-ECFC22448F3B}" type="pres">
      <dgm:prSet presAssocID="{633B3E0E-A924-4E27-B246-1C481E56FC7F}" presName="childText" presStyleLbl="conFgAcc1" presStyleIdx="2" presStyleCnt="3" custLinFactNeighborY="8052">
        <dgm:presLayoutVars>
          <dgm:bulletEnabled val="1"/>
        </dgm:presLayoutVars>
      </dgm:prSet>
      <dgm:spPr>
        <a:ln w="38100">
          <a:solidFill>
            <a:srgbClr val="0AAEB8"/>
          </a:solidFill>
        </a:ln>
      </dgm:spPr>
    </dgm:pt>
  </dgm:ptLst>
  <dgm:cxnLst>
    <dgm:cxn modelId="{D9120805-495D-4C0F-8D94-AED5FFC5693A}" type="presOf" srcId="{8298D1B8-F5F9-4017-B920-EB437636C9E2}" destId="{6E65A73D-A322-4A19-84F2-FEABDCED9601}" srcOrd="0" destOrd="0" presId="urn:microsoft.com/office/officeart/2005/8/layout/list1"/>
    <dgm:cxn modelId="{EE38F80E-FAFE-48C0-A65A-0738677831FB}" srcId="{4DD4355E-5A16-4CB8-8F0C-445228249450}" destId="{8298D1B8-F5F9-4017-B920-EB437636C9E2}" srcOrd="0" destOrd="0" parTransId="{03075443-027E-4306-9CD8-4D053D8578CC}" sibTransId="{226E2A4B-123D-40F9-B123-6BB2BDA38DFF}"/>
    <dgm:cxn modelId="{0427EB1F-4ACE-40B8-85B7-CC02CA0D1526}" type="presOf" srcId="{8298D1B8-F5F9-4017-B920-EB437636C9E2}" destId="{1F628259-FE04-46E4-A607-E476FD5E7E97}" srcOrd="1" destOrd="0" presId="urn:microsoft.com/office/officeart/2005/8/layout/list1"/>
    <dgm:cxn modelId="{202C0A46-C80F-4FE1-A360-8C6D7DD2CBF3}" type="presOf" srcId="{4DD4355E-5A16-4CB8-8F0C-445228249450}" destId="{FFBE2FCA-01AB-455D-88E8-FB64491FCC3F}" srcOrd="0" destOrd="0" presId="urn:microsoft.com/office/officeart/2005/8/layout/list1"/>
    <dgm:cxn modelId="{BF80394D-8003-47D0-A198-987447C40739}" type="presOf" srcId="{633B3E0E-A924-4E27-B246-1C481E56FC7F}" destId="{7037D162-6FFB-4FE8-9A13-2D2B40FA80CA}" srcOrd="0" destOrd="0" presId="urn:microsoft.com/office/officeart/2005/8/layout/list1"/>
    <dgm:cxn modelId="{F7EA6555-715A-4F6E-81FA-3843D858A352}" type="presOf" srcId="{7460AF8A-C4B5-4FA3-8592-4AE75FF727E4}" destId="{0624FBF2-9CA9-4BFC-B529-B1C76B843D1D}" srcOrd="0" destOrd="0" presId="urn:microsoft.com/office/officeart/2005/8/layout/list1"/>
    <dgm:cxn modelId="{90B94B88-03A8-4920-9384-04E5C0B152B8}" srcId="{4DD4355E-5A16-4CB8-8F0C-445228249450}" destId="{633B3E0E-A924-4E27-B246-1C481E56FC7F}" srcOrd="2" destOrd="0" parTransId="{584BD83E-2243-41EC-ACD1-09FB9DE07111}" sibTransId="{79EBD078-FA14-4D21-916B-96AFEB43C28A}"/>
    <dgm:cxn modelId="{B3CE9BCB-9751-4BA3-B5AD-BA324666CC6B}" type="presOf" srcId="{633B3E0E-A924-4E27-B246-1C481E56FC7F}" destId="{12675843-EAF8-487F-A0A7-D86F8E043CB8}" srcOrd="1" destOrd="0" presId="urn:microsoft.com/office/officeart/2005/8/layout/list1"/>
    <dgm:cxn modelId="{12ED73D3-57EC-47F7-9A39-3142BEE35785}" srcId="{4DD4355E-5A16-4CB8-8F0C-445228249450}" destId="{7460AF8A-C4B5-4FA3-8592-4AE75FF727E4}" srcOrd="1" destOrd="0" parTransId="{1DD5E9A3-B9A7-4C8E-9236-C27750547E85}" sibTransId="{64BD61D7-D039-485D-8CA0-A821737D0D7A}"/>
    <dgm:cxn modelId="{3CC225D6-45D1-417A-A442-943497043484}" type="presOf" srcId="{7460AF8A-C4B5-4FA3-8592-4AE75FF727E4}" destId="{1038C911-A5A8-47D2-9C95-20274E656719}" srcOrd="1" destOrd="0" presId="urn:microsoft.com/office/officeart/2005/8/layout/list1"/>
    <dgm:cxn modelId="{8F8D0732-9AD3-433D-AA13-B7CF29BA7717}" type="presParOf" srcId="{FFBE2FCA-01AB-455D-88E8-FB64491FCC3F}" destId="{6D8F733B-EEE9-4E6A-A8E9-5576122C382E}" srcOrd="0" destOrd="0" presId="urn:microsoft.com/office/officeart/2005/8/layout/list1"/>
    <dgm:cxn modelId="{08BAA453-B2A0-4978-80D0-0DBFB4F993A5}" type="presParOf" srcId="{6D8F733B-EEE9-4E6A-A8E9-5576122C382E}" destId="{6E65A73D-A322-4A19-84F2-FEABDCED9601}" srcOrd="0" destOrd="0" presId="urn:microsoft.com/office/officeart/2005/8/layout/list1"/>
    <dgm:cxn modelId="{50205DDE-8093-47F3-9CE3-8677AC6A8A12}" type="presParOf" srcId="{6D8F733B-EEE9-4E6A-A8E9-5576122C382E}" destId="{1F628259-FE04-46E4-A607-E476FD5E7E97}" srcOrd="1" destOrd="0" presId="urn:microsoft.com/office/officeart/2005/8/layout/list1"/>
    <dgm:cxn modelId="{5184AFE1-53BA-47B3-8469-8FD0FF67E1C2}" type="presParOf" srcId="{FFBE2FCA-01AB-455D-88E8-FB64491FCC3F}" destId="{E5557A5F-B7AB-479E-AE91-8D6AFA394441}" srcOrd="1" destOrd="0" presId="urn:microsoft.com/office/officeart/2005/8/layout/list1"/>
    <dgm:cxn modelId="{02F8E28A-B1F1-4AA8-8CD7-08F93C2C4BD3}" type="presParOf" srcId="{FFBE2FCA-01AB-455D-88E8-FB64491FCC3F}" destId="{E8D97E04-5CFE-420C-9705-DABAB6B17277}" srcOrd="2" destOrd="0" presId="urn:microsoft.com/office/officeart/2005/8/layout/list1"/>
    <dgm:cxn modelId="{C57F3FD5-D093-4DE7-8E41-FBC4EF47D26B}" type="presParOf" srcId="{FFBE2FCA-01AB-455D-88E8-FB64491FCC3F}" destId="{E8D1D3D7-D1F1-4986-AF8D-149832655243}" srcOrd="3" destOrd="0" presId="urn:microsoft.com/office/officeart/2005/8/layout/list1"/>
    <dgm:cxn modelId="{F7B240FD-ED6C-47DE-84B5-26EA9EA327F9}" type="presParOf" srcId="{FFBE2FCA-01AB-455D-88E8-FB64491FCC3F}" destId="{395CE40A-B9D9-4C5A-B974-DFCFA3755420}" srcOrd="4" destOrd="0" presId="urn:microsoft.com/office/officeart/2005/8/layout/list1"/>
    <dgm:cxn modelId="{A82EB8A1-A3EB-462C-AD74-F139556831B2}" type="presParOf" srcId="{395CE40A-B9D9-4C5A-B974-DFCFA3755420}" destId="{0624FBF2-9CA9-4BFC-B529-B1C76B843D1D}" srcOrd="0" destOrd="0" presId="urn:microsoft.com/office/officeart/2005/8/layout/list1"/>
    <dgm:cxn modelId="{69CB299A-BE96-4103-8C2C-0F04A2089F15}" type="presParOf" srcId="{395CE40A-B9D9-4C5A-B974-DFCFA3755420}" destId="{1038C911-A5A8-47D2-9C95-20274E656719}" srcOrd="1" destOrd="0" presId="urn:microsoft.com/office/officeart/2005/8/layout/list1"/>
    <dgm:cxn modelId="{953F2974-76A2-40D7-A1DC-B9DE6B0B1ABF}" type="presParOf" srcId="{FFBE2FCA-01AB-455D-88E8-FB64491FCC3F}" destId="{8DE0D58D-E73B-4BD8-B849-01DA99520B8F}" srcOrd="5" destOrd="0" presId="urn:microsoft.com/office/officeart/2005/8/layout/list1"/>
    <dgm:cxn modelId="{6507A54C-0B4E-48FE-BC85-5A68E59F9C60}" type="presParOf" srcId="{FFBE2FCA-01AB-455D-88E8-FB64491FCC3F}" destId="{4BD7F693-5CE0-479B-9880-F249A3A14099}" srcOrd="6" destOrd="0" presId="urn:microsoft.com/office/officeart/2005/8/layout/list1"/>
    <dgm:cxn modelId="{1293076F-0FB7-44FB-8818-C7A6C9EE6E39}" type="presParOf" srcId="{FFBE2FCA-01AB-455D-88E8-FB64491FCC3F}" destId="{C156DA17-79A8-42FB-8709-198983B4598B}" srcOrd="7" destOrd="0" presId="urn:microsoft.com/office/officeart/2005/8/layout/list1"/>
    <dgm:cxn modelId="{6BB76B64-CE97-4AF8-BF45-A68264ADD259}" type="presParOf" srcId="{FFBE2FCA-01AB-455D-88E8-FB64491FCC3F}" destId="{4DA469C6-9916-4324-B28A-3252991B0617}" srcOrd="8" destOrd="0" presId="urn:microsoft.com/office/officeart/2005/8/layout/list1"/>
    <dgm:cxn modelId="{CEA46BDB-8926-4AA9-A560-F48E99021DF5}" type="presParOf" srcId="{4DA469C6-9916-4324-B28A-3252991B0617}" destId="{7037D162-6FFB-4FE8-9A13-2D2B40FA80CA}" srcOrd="0" destOrd="0" presId="urn:microsoft.com/office/officeart/2005/8/layout/list1"/>
    <dgm:cxn modelId="{3EEAE1BF-E276-4DAA-9253-17FBE1593213}" type="presParOf" srcId="{4DA469C6-9916-4324-B28A-3252991B0617}" destId="{12675843-EAF8-487F-A0A7-D86F8E043CB8}" srcOrd="1" destOrd="0" presId="urn:microsoft.com/office/officeart/2005/8/layout/list1"/>
    <dgm:cxn modelId="{37370D6C-F10B-4566-992A-CB971DF70F75}" type="presParOf" srcId="{FFBE2FCA-01AB-455D-88E8-FB64491FCC3F}" destId="{25062A2D-5768-47E8-A382-7A8F1E4ECD82}" srcOrd="9" destOrd="0" presId="urn:microsoft.com/office/officeart/2005/8/layout/list1"/>
    <dgm:cxn modelId="{9946E71F-D83A-450C-BC47-B0D955A4EAEC}" type="presParOf" srcId="{FFBE2FCA-01AB-455D-88E8-FB64491FCC3F}" destId="{1DD05944-A678-4844-94C1-ECFC22448F3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6CF1DE-C274-4987-9588-6D85D0777E02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28650E2-29C6-4C63-9D6B-0F665FCE7DC6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>
              <a:latin typeface="Arial Rounded MT Bold" panose="020F0704030504030204" pitchFamily="34" charset="0"/>
            </a:rPr>
            <a:t>Don’t pay for online scholarship websites</a:t>
          </a:r>
        </a:p>
      </dgm:t>
    </dgm:pt>
    <dgm:pt modelId="{A0CF618D-EC93-4CC6-8671-088A35731EA0}" type="parTrans" cxnId="{D060F4E0-A24F-4F7C-8243-E2D42F166A33}">
      <dgm:prSet/>
      <dgm:spPr/>
      <dgm:t>
        <a:bodyPr/>
        <a:lstStyle/>
        <a:p>
          <a:endParaRPr lang="en-US"/>
        </a:p>
      </dgm:t>
    </dgm:pt>
    <dgm:pt modelId="{549F2BC5-58CA-4603-9CB4-2F826BA50A9C}" type="sibTrans" cxnId="{D060F4E0-A24F-4F7C-8243-E2D42F166A33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7473F972-9710-4314-97F6-45DB39CD4FC1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>
              <a:latin typeface="Arial Rounded MT Bold" panose="020F0704030504030204" pitchFamily="34" charset="0"/>
            </a:rPr>
            <a:t>Investigate your source to make sure it’s legit</a:t>
          </a:r>
        </a:p>
      </dgm:t>
    </dgm:pt>
    <dgm:pt modelId="{110D4055-515C-4ADE-8F14-866E62D0A0AB}" type="parTrans" cxnId="{5B22A4CA-410B-46DD-823F-CE1671187E12}">
      <dgm:prSet/>
      <dgm:spPr/>
      <dgm:t>
        <a:bodyPr/>
        <a:lstStyle/>
        <a:p>
          <a:endParaRPr lang="en-US"/>
        </a:p>
      </dgm:t>
    </dgm:pt>
    <dgm:pt modelId="{9A241997-8CC2-48A3-847E-7F1E4A777139}" type="sibTrans" cxnId="{5B22A4CA-410B-46DD-823F-CE1671187E12}">
      <dgm:prSet/>
      <dgm:spPr/>
      <dgm:t>
        <a:bodyPr/>
        <a:lstStyle/>
        <a:p>
          <a:endParaRPr lang="en-US"/>
        </a:p>
      </dgm:t>
    </dgm:pt>
    <dgm:pt modelId="{9D485004-FF7B-479D-9919-3A3DE7A09B81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>
              <a:latin typeface="Arial Rounded MT Bold" panose="020F0704030504030204" pitchFamily="34" charset="0"/>
            </a:rPr>
            <a:t>Search college websites</a:t>
          </a:r>
        </a:p>
      </dgm:t>
    </dgm:pt>
    <dgm:pt modelId="{DC9B5073-C94E-4CFF-8955-0B490C8F40A1}" type="parTrans" cxnId="{22BBE6E0-1FC2-4A41-9CB6-40E83EB9EC5A}">
      <dgm:prSet/>
      <dgm:spPr/>
      <dgm:t>
        <a:bodyPr/>
        <a:lstStyle/>
        <a:p>
          <a:endParaRPr lang="en-US"/>
        </a:p>
      </dgm:t>
    </dgm:pt>
    <dgm:pt modelId="{5081DC51-6BFF-49B1-9A6D-48385B9E550F}" type="sibTrans" cxnId="{22BBE6E0-1FC2-4A41-9CB6-40E83EB9EC5A}">
      <dgm:prSet/>
      <dgm:spPr/>
      <dgm:t>
        <a:bodyPr/>
        <a:lstStyle/>
        <a:p>
          <a:endParaRPr lang="en-US"/>
        </a:p>
      </dgm:t>
    </dgm:pt>
    <dgm:pt modelId="{7222CAB8-1693-4357-A227-ED011FB07E6B}">
      <dgm:prSet phldrT="[Text]"/>
      <dgm:spPr>
        <a:solidFill>
          <a:srgbClr val="FFCF37"/>
        </a:solidFill>
      </dgm:spPr>
      <dgm:t>
        <a:bodyPr/>
        <a:lstStyle/>
        <a:p>
          <a:r>
            <a:rPr lang="en-US" b="0" dirty="0">
              <a:latin typeface="Arial Rounded MT Bold" panose="020F0704030504030204" pitchFamily="34" charset="0"/>
            </a:rPr>
            <a:t>Use Google to find scholarships</a:t>
          </a:r>
        </a:p>
      </dgm:t>
    </dgm:pt>
    <dgm:pt modelId="{AEC60F61-5AAE-4006-AD02-045934789952}" type="parTrans" cxnId="{BBDA9B7A-8BA9-4DA2-BBD4-29F968E81B7D}">
      <dgm:prSet/>
      <dgm:spPr/>
      <dgm:t>
        <a:bodyPr/>
        <a:lstStyle/>
        <a:p>
          <a:endParaRPr lang="en-US"/>
        </a:p>
      </dgm:t>
    </dgm:pt>
    <dgm:pt modelId="{9752508C-A142-4D89-B3A0-A77F229FDE05}" type="sibTrans" cxnId="{BBDA9B7A-8BA9-4DA2-BBD4-29F968E81B7D}">
      <dgm:prSet/>
      <dgm:spPr/>
      <dgm:t>
        <a:bodyPr/>
        <a:lstStyle/>
        <a:p>
          <a:endParaRPr lang="en-US"/>
        </a:p>
      </dgm:t>
    </dgm:pt>
    <dgm:pt modelId="{BD64A0E0-86CE-432E-AE53-E57E9348E40F}">
      <dgm:prSet phldrT="[Text]"/>
      <dgm:spPr>
        <a:solidFill>
          <a:srgbClr val="0AAEB8"/>
        </a:solidFill>
      </dgm:spPr>
      <dgm:t>
        <a:bodyPr/>
        <a:lstStyle/>
        <a:p>
          <a:r>
            <a:rPr lang="en-US" dirty="0">
              <a:latin typeface="Arial Rounded MT Bold" panose="020F0704030504030204" pitchFamily="34" charset="0"/>
            </a:rPr>
            <a:t>Local scholarships have fewer applicants</a:t>
          </a:r>
        </a:p>
      </dgm:t>
    </dgm:pt>
    <dgm:pt modelId="{1FDDD053-8B1B-4E4A-97CD-F706ECA1DC1B}" type="parTrans" cxnId="{08EABC8C-53D3-4A8B-A126-3D6F569640A6}">
      <dgm:prSet/>
      <dgm:spPr/>
      <dgm:t>
        <a:bodyPr/>
        <a:lstStyle/>
        <a:p>
          <a:endParaRPr lang="en-US"/>
        </a:p>
      </dgm:t>
    </dgm:pt>
    <dgm:pt modelId="{24A81789-D67D-428F-80AF-67DFDB0A114F}" type="sibTrans" cxnId="{08EABC8C-53D3-4A8B-A126-3D6F569640A6}">
      <dgm:prSet/>
      <dgm:spPr/>
      <dgm:t>
        <a:bodyPr/>
        <a:lstStyle/>
        <a:p>
          <a:endParaRPr lang="en-US"/>
        </a:p>
      </dgm:t>
    </dgm:pt>
    <dgm:pt modelId="{622BBD32-AC3E-4444-8B7F-F64B3935A715}" type="pres">
      <dgm:prSet presAssocID="{496CF1DE-C274-4987-9588-6D85D0777E02}" presName="Name0" presStyleCnt="0">
        <dgm:presLayoutVars>
          <dgm:dir/>
          <dgm:resizeHandles val="exact"/>
        </dgm:presLayoutVars>
      </dgm:prSet>
      <dgm:spPr/>
    </dgm:pt>
    <dgm:pt modelId="{EBABA0D0-D08D-4BE8-834D-C02E3F91E6DD}" type="pres">
      <dgm:prSet presAssocID="{496CF1DE-C274-4987-9588-6D85D0777E02}" presName="cycle" presStyleCnt="0"/>
      <dgm:spPr/>
    </dgm:pt>
    <dgm:pt modelId="{2E15A599-12C1-4884-8D3A-1B2223726408}" type="pres">
      <dgm:prSet presAssocID="{728650E2-29C6-4C63-9D6B-0F665FCE7DC6}" presName="nodeFirstNode" presStyleLbl="node1" presStyleIdx="0" presStyleCnt="5">
        <dgm:presLayoutVars>
          <dgm:bulletEnabled val="1"/>
        </dgm:presLayoutVars>
      </dgm:prSet>
      <dgm:spPr/>
    </dgm:pt>
    <dgm:pt modelId="{74DD0CB6-CD75-41E5-A650-45A4354F3837}" type="pres">
      <dgm:prSet presAssocID="{549F2BC5-58CA-4603-9CB4-2F826BA50A9C}" presName="sibTransFirstNode" presStyleLbl="bgShp" presStyleIdx="0" presStyleCnt="1" custScaleX="101747"/>
      <dgm:spPr/>
    </dgm:pt>
    <dgm:pt modelId="{DE07DAD2-8203-45CE-9DAF-36B86A9E87AE}" type="pres">
      <dgm:prSet presAssocID="{7473F972-9710-4314-97F6-45DB39CD4FC1}" presName="nodeFollowingNodes" presStyleLbl="node1" presStyleIdx="1" presStyleCnt="5">
        <dgm:presLayoutVars>
          <dgm:bulletEnabled val="1"/>
        </dgm:presLayoutVars>
      </dgm:prSet>
      <dgm:spPr/>
    </dgm:pt>
    <dgm:pt modelId="{50AF072C-FE58-41AF-8100-1CAC0DCA51FD}" type="pres">
      <dgm:prSet presAssocID="{9D485004-FF7B-479D-9919-3A3DE7A09B81}" presName="nodeFollowingNodes" presStyleLbl="node1" presStyleIdx="2" presStyleCnt="5" custRadScaleRad="89266" custRadScaleInc="-21595">
        <dgm:presLayoutVars>
          <dgm:bulletEnabled val="1"/>
        </dgm:presLayoutVars>
      </dgm:prSet>
      <dgm:spPr/>
    </dgm:pt>
    <dgm:pt modelId="{AFE1D3B5-358D-4852-B6C2-F249DCC39ADA}" type="pres">
      <dgm:prSet presAssocID="{7222CAB8-1693-4357-A227-ED011FB07E6B}" presName="nodeFollowingNodes" presStyleLbl="node1" presStyleIdx="3" presStyleCnt="5" custRadScaleRad="87606" custRadScaleInc="20008">
        <dgm:presLayoutVars>
          <dgm:bulletEnabled val="1"/>
        </dgm:presLayoutVars>
      </dgm:prSet>
      <dgm:spPr/>
    </dgm:pt>
    <dgm:pt modelId="{CA328A84-135D-4035-8C27-6FD970CBB731}" type="pres">
      <dgm:prSet presAssocID="{BD64A0E0-86CE-432E-AE53-E57E9348E40F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97AC810-0891-46D0-8629-40917F2F1AA0}" type="presOf" srcId="{BD64A0E0-86CE-432E-AE53-E57E9348E40F}" destId="{CA328A84-135D-4035-8C27-6FD970CBB731}" srcOrd="0" destOrd="0" presId="urn:microsoft.com/office/officeart/2005/8/layout/cycle3"/>
    <dgm:cxn modelId="{79666D27-308C-46D9-A51E-97E7EB6A8DEA}" type="presOf" srcId="{496CF1DE-C274-4987-9588-6D85D0777E02}" destId="{622BBD32-AC3E-4444-8B7F-F64B3935A715}" srcOrd="0" destOrd="0" presId="urn:microsoft.com/office/officeart/2005/8/layout/cycle3"/>
    <dgm:cxn modelId="{A925C95E-4661-47F4-BE9F-F3B041AAF978}" type="presOf" srcId="{9D485004-FF7B-479D-9919-3A3DE7A09B81}" destId="{50AF072C-FE58-41AF-8100-1CAC0DCA51FD}" srcOrd="0" destOrd="0" presId="urn:microsoft.com/office/officeart/2005/8/layout/cycle3"/>
    <dgm:cxn modelId="{94DC784B-870A-4334-80E2-ADD334E3C035}" type="presOf" srcId="{549F2BC5-58CA-4603-9CB4-2F826BA50A9C}" destId="{74DD0CB6-CD75-41E5-A650-45A4354F3837}" srcOrd="0" destOrd="0" presId="urn:microsoft.com/office/officeart/2005/8/layout/cycle3"/>
    <dgm:cxn modelId="{5F539151-08E8-43DB-950D-C61B7A0C467F}" type="presOf" srcId="{7222CAB8-1693-4357-A227-ED011FB07E6B}" destId="{AFE1D3B5-358D-4852-B6C2-F249DCC39ADA}" srcOrd="0" destOrd="0" presId="urn:microsoft.com/office/officeart/2005/8/layout/cycle3"/>
    <dgm:cxn modelId="{BBDA9B7A-8BA9-4DA2-BBD4-29F968E81B7D}" srcId="{496CF1DE-C274-4987-9588-6D85D0777E02}" destId="{7222CAB8-1693-4357-A227-ED011FB07E6B}" srcOrd="3" destOrd="0" parTransId="{AEC60F61-5AAE-4006-AD02-045934789952}" sibTransId="{9752508C-A142-4D89-B3A0-A77F229FDE05}"/>
    <dgm:cxn modelId="{08EABC8C-53D3-4A8B-A126-3D6F569640A6}" srcId="{496CF1DE-C274-4987-9588-6D85D0777E02}" destId="{BD64A0E0-86CE-432E-AE53-E57E9348E40F}" srcOrd="4" destOrd="0" parTransId="{1FDDD053-8B1B-4E4A-97CD-F706ECA1DC1B}" sibTransId="{24A81789-D67D-428F-80AF-67DFDB0A114F}"/>
    <dgm:cxn modelId="{23663B98-857D-495C-868D-7EAB8DD1AC4A}" type="presOf" srcId="{7473F972-9710-4314-97F6-45DB39CD4FC1}" destId="{DE07DAD2-8203-45CE-9DAF-36B86A9E87AE}" srcOrd="0" destOrd="0" presId="urn:microsoft.com/office/officeart/2005/8/layout/cycle3"/>
    <dgm:cxn modelId="{5B22A4CA-410B-46DD-823F-CE1671187E12}" srcId="{496CF1DE-C274-4987-9588-6D85D0777E02}" destId="{7473F972-9710-4314-97F6-45DB39CD4FC1}" srcOrd="1" destOrd="0" parTransId="{110D4055-515C-4ADE-8F14-866E62D0A0AB}" sibTransId="{9A241997-8CC2-48A3-847E-7F1E4A777139}"/>
    <dgm:cxn modelId="{22BBE6E0-1FC2-4A41-9CB6-40E83EB9EC5A}" srcId="{496CF1DE-C274-4987-9588-6D85D0777E02}" destId="{9D485004-FF7B-479D-9919-3A3DE7A09B81}" srcOrd="2" destOrd="0" parTransId="{DC9B5073-C94E-4CFF-8955-0B490C8F40A1}" sibTransId="{5081DC51-6BFF-49B1-9A6D-48385B9E550F}"/>
    <dgm:cxn modelId="{D060F4E0-A24F-4F7C-8243-E2D42F166A33}" srcId="{496CF1DE-C274-4987-9588-6D85D0777E02}" destId="{728650E2-29C6-4C63-9D6B-0F665FCE7DC6}" srcOrd="0" destOrd="0" parTransId="{A0CF618D-EC93-4CC6-8671-088A35731EA0}" sibTransId="{549F2BC5-58CA-4603-9CB4-2F826BA50A9C}"/>
    <dgm:cxn modelId="{91EA2DE6-0A94-4174-9224-D87B06D044B1}" type="presOf" srcId="{728650E2-29C6-4C63-9D6B-0F665FCE7DC6}" destId="{2E15A599-12C1-4884-8D3A-1B2223726408}" srcOrd="0" destOrd="0" presId="urn:microsoft.com/office/officeart/2005/8/layout/cycle3"/>
    <dgm:cxn modelId="{C68B8658-1099-406B-B62E-FBA7BD13C2D2}" type="presParOf" srcId="{622BBD32-AC3E-4444-8B7F-F64B3935A715}" destId="{EBABA0D0-D08D-4BE8-834D-C02E3F91E6DD}" srcOrd="0" destOrd="0" presId="urn:microsoft.com/office/officeart/2005/8/layout/cycle3"/>
    <dgm:cxn modelId="{ECD9DA50-88A1-4B2D-AAE5-68C6F1CE8C15}" type="presParOf" srcId="{EBABA0D0-D08D-4BE8-834D-C02E3F91E6DD}" destId="{2E15A599-12C1-4884-8D3A-1B2223726408}" srcOrd="0" destOrd="0" presId="urn:microsoft.com/office/officeart/2005/8/layout/cycle3"/>
    <dgm:cxn modelId="{C44465CA-085B-41F6-A2E1-3985954A9CFC}" type="presParOf" srcId="{EBABA0D0-D08D-4BE8-834D-C02E3F91E6DD}" destId="{74DD0CB6-CD75-41E5-A650-45A4354F3837}" srcOrd="1" destOrd="0" presId="urn:microsoft.com/office/officeart/2005/8/layout/cycle3"/>
    <dgm:cxn modelId="{0E344347-678A-426A-A4CA-91312065B930}" type="presParOf" srcId="{EBABA0D0-D08D-4BE8-834D-C02E3F91E6DD}" destId="{DE07DAD2-8203-45CE-9DAF-36B86A9E87AE}" srcOrd="2" destOrd="0" presId="urn:microsoft.com/office/officeart/2005/8/layout/cycle3"/>
    <dgm:cxn modelId="{E07D43EC-FB05-4D4A-8A30-D5267E15994A}" type="presParOf" srcId="{EBABA0D0-D08D-4BE8-834D-C02E3F91E6DD}" destId="{50AF072C-FE58-41AF-8100-1CAC0DCA51FD}" srcOrd="3" destOrd="0" presId="urn:microsoft.com/office/officeart/2005/8/layout/cycle3"/>
    <dgm:cxn modelId="{2E47E80A-D573-40B5-B6CF-9B5554EC745D}" type="presParOf" srcId="{EBABA0D0-D08D-4BE8-834D-C02E3F91E6DD}" destId="{AFE1D3B5-358D-4852-B6C2-F249DCC39ADA}" srcOrd="4" destOrd="0" presId="urn:microsoft.com/office/officeart/2005/8/layout/cycle3"/>
    <dgm:cxn modelId="{B31F3A0D-603C-491F-A8BC-D950BA3B75D2}" type="presParOf" srcId="{EBABA0D0-D08D-4BE8-834D-C02E3F91E6DD}" destId="{CA328A84-135D-4035-8C27-6FD970CBB73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1E225A-2DBE-400F-8754-A1C50736DAA6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AD24CC7-EC7B-4DC2-9869-C822AD4AB063}" type="pres">
      <dgm:prSet presAssocID="{091E225A-2DBE-400F-8754-A1C50736DAA6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B3DCB6F-D3D5-4F7A-BC24-C6A22078EE65}" type="presOf" srcId="{091E225A-2DBE-400F-8754-A1C50736DAA6}" destId="{4AD24CC7-EC7B-4DC2-9869-C822AD4AB063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BE1024-AC80-4380-A9D7-FBDDD6458211}" type="doc">
      <dgm:prSet loTypeId="urn:microsoft.com/office/officeart/2005/8/layout/hList7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355DC51-7AB4-45CC-935E-D49C9C7D796D}">
      <dgm:prSet phldrT="[Text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en-US" sz="2800" dirty="0">
            <a:latin typeface="Arial Rounded MT Bold" panose="020F0704030504030204" pitchFamily="34" charset="0"/>
          </a:endParaRPr>
        </a:p>
        <a:p>
          <a:r>
            <a:rPr lang="en-US" sz="2800" dirty="0"/>
            <a:t>	</a:t>
          </a:r>
        </a:p>
      </dgm:t>
    </dgm:pt>
    <dgm:pt modelId="{8C886436-9326-465A-BF8B-1F7FAB47421C}" type="parTrans" cxnId="{088C9757-A218-4E6B-9BF5-0550B7A263CD}">
      <dgm:prSet/>
      <dgm:spPr/>
      <dgm:t>
        <a:bodyPr/>
        <a:lstStyle/>
        <a:p>
          <a:endParaRPr lang="en-US"/>
        </a:p>
      </dgm:t>
    </dgm:pt>
    <dgm:pt modelId="{967EBCB7-22E9-415B-8BDC-4D84959A1515}" type="sibTrans" cxnId="{088C9757-A218-4E6B-9BF5-0550B7A263CD}">
      <dgm:prSet/>
      <dgm:spPr/>
      <dgm:t>
        <a:bodyPr/>
        <a:lstStyle/>
        <a:p>
          <a:endParaRPr lang="en-US"/>
        </a:p>
      </dgm:t>
    </dgm:pt>
    <dgm:pt modelId="{0B19443D-B3AC-4B51-9A81-316DD7BCE396}">
      <dgm:prSet phldrT="[Text]" custT="1"/>
      <dgm:spPr>
        <a:solidFill>
          <a:srgbClr val="92D050"/>
        </a:solidFill>
      </dgm:spPr>
      <dgm:t>
        <a:bodyPr/>
        <a:lstStyle/>
        <a:p>
          <a:endParaRPr lang="en-US" sz="1900" dirty="0"/>
        </a:p>
        <a:p>
          <a:r>
            <a:rPr lang="en-US" sz="2900" dirty="0">
              <a:solidFill>
                <a:schemeClr val="bg1"/>
              </a:solidFill>
              <a:latin typeface="Arial Rounded MT Bold" panose="020F0704030504030204" pitchFamily="34" charset="0"/>
            </a:rPr>
            <a:t>Sports</a:t>
          </a:r>
        </a:p>
      </dgm:t>
    </dgm:pt>
    <dgm:pt modelId="{8A3D8848-9A1F-4880-90EE-5EE418BC869F}" type="parTrans" cxnId="{368576FB-BAAE-41DD-A30E-93907438BE08}">
      <dgm:prSet/>
      <dgm:spPr/>
      <dgm:t>
        <a:bodyPr/>
        <a:lstStyle/>
        <a:p>
          <a:endParaRPr lang="en-US"/>
        </a:p>
      </dgm:t>
    </dgm:pt>
    <dgm:pt modelId="{0CFD4192-0F4F-414C-B7F6-5F9411FD7A2E}" type="sibTrans" cxnId="{368576FB-BAAE-41DD-A30E-93907438BE08}">
      <dgm:prSet/>
      <dgm:spPr/>
      <dgm:t>
        <a:bodyPr/>
        <a:lstStyle/>
        <a:p>
          <a:endParaRPr lang="en-US"/>
        </a:p>
      </dgm:t>
    </dgm:pt>
    <dgm:pt modelId="{5A09808F-321B-4B1D-96EF-F67CF7FA1966}">
      <dgm:prSet phldrT="[Text]" custT="1"/>
      <dgm:spPr>
        <a:solidFill>
          <a:srgbClr val="0AAEB5"/>
        </a:solidFill>
      </dgm:spPr>
      <dgm:t>
        <a:bodyPr/>
        <a:lstStyle/>
        <a:p>
          <a:endParaRPr lang="en-US" sz="2800" dirty="0">
            <a:latin typeface="Arial Rounded MT Bold" panose="020F0704030504030204" pitchFamily="34" charset="0"/>
          </a:endParaRPr>
        </a:p>
      </dgm:t>
    </dgm:pt>
    <dgm:pt modelId="{A04CFCA9-177E-4C6B-93B1-134C1344AAA0}" type="parTrans" cxnId="{80877BE4-2855-4D7A-AE3D-8FE3E9FA0033}">
      <dgm:prSet/>
      <dgm:spPr/>
      <dgm:t>
        <a:bodyPr/>
        <a:lstStyle/>
        <a:p>
          <a:endParaRPr lang="en-US"/>
        </a:p>
      </dgm:t>
    </dgm:pt>
    <dgm:pt modelId="{F29E2764-D63C-437B-A405-B1F229370168}" type="sibTrans" cxnId="{80877BE4-2855-4D7A-AE3D-8FE3E9FA0033}">
      <dgm:prSet/>
      <dgm:spPr/>
      <dgm:t>
        <a:bodyPr/>
        <a:lstStyle/>
        <a:p>
          <a:endParaRPr lang="en-US"/>
        </a:p>
      </dgm:t>
    </dgm:pt>
    <dgm:pt modelId="{1B91F38A-E81F-4FBD-BBB5-B25EB5027FBF}" type="pres">
      <dgm:prSet presAssocID="{0BBE1024-AC80-4380-A9D7-FBDDD6458211}" presName="Name0" presStyleCnt="0">
        <dgm:presLayoutVars>
          <dgm:dir/>
          <dgm:resizeHandles val="exact"/>
        </dgm:presLayoutVars>
      </dgm:prSet>
      <dgm:spPr/>
    </dgm:pt>
    <dgm:pt modelId="{CEE8A455-4800-43A8-AA55-B5CF9EF725F4}" type="pres">
      <dgm:prSet presAssocID="{0BBE1024-AC80-4380-A9D7-FBDDD6458211}" presName="fgShape" presStyleLbl="fgShp" presStyleIdx="0" presStyleCnt="1" custScaleX="17463"/>
      <dgm:spPr/>
    </dgm:pt>
    <dgm:pt modelId="{DA3B00A5-A9AC-4EE7-8459-5EFA2FE917ED}" type="pres">
      <dgm:prSet presAssocID="{0BBE1024-AC80-4380-A9D7-FBDDD6458211}" presName="linComp" presStyleCnt="0"/>
      <dgm:spPr/>
    </dgm:pt>
    <dgm:pt modelId="{9131757F-510A-4465-9D10-A9DE31056F90}" type="pres">
      <dgm:prSet presAssocID="{6355DC51-7AB4-45CC-935E-D49C9C7D796D}" presName="compNode" presStyleCnt="0"/>
      <dgm:spPr/>
    </dgm:pt>
    <dgm:pt modelId="{97F60220-FCA3-42EB-B7ED-E74CCA0F9A83}" type="pres">
      <dgm:prSet presAssocID="{6355DC51-7AB4-45CC-935E-D49C9C7D796D}" presName="bkgdShape" presStyleLbl="node1" presStyleIdx="0" presStyleCnt="3" custLinFactNeighborX="-997" custLinFactNeighborY="609"/>
      <dgm:spPr/>
    </dgm:pt>
    <dgm:pt modelId="{B4F74DF0-15D9-419F-96F6-5B4FBF99C278}" type="pres">
      <dgm:prSet presAssocID="{6355DC51-7AB4-45CC-935E-D49C9C7D796D}" presName="nodeTx" presStyleLbl="node1" presStyleIdx="0" presStyleCnt="3">
        <dgm:presLayoutVars>
          <dgm:bulletEnabled val="1"/>
        </dgm:presLayoutVars>
      </dgm:prSet>
      <dgm:spPr/>
    </dgm:pt>
    <dgm:pt modelId="{1AA22344-CAFA-4821-9DFD-74FC9DABC5C9}" type="pres">
      <dgm:prSet presAssocID="{6355DC51-7AB4-45CC-935E-D49C9C7D796D}" presName="invisiNode" presStyleLbl="node1" presStyleIdx="0" presStyleCnt="3"/>
      <dgm:spPr/>
    </dgm:pt>
    <dgm:pt modelId="{8CF7828B-B0D8-4B8C-9B22-1E2023FE6AC0}" type="pres">
      <dgm:prSet presAssocID="{6355DC51-7AB4-45CC-935E-D49C9C7D796D}" presName="imagNode" presStyleLbl="fgImgPlace1" presStyleIdx="0" presStyleCnt="3" custScaleX="120469" custScaleY="124119" custLinFactNeighborX="-6111" custLinFactNeighborY="13947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bg1"/>
          </a:solidFill>
        </a:ln>
      </dgm:spPr>
      <dgm:extLst>
        <a:ext uri="{E40237B7-FDA0-4F09-8148-C483321AD2D9}">
          <dgm14:cNvPr xmlns:dgm14="http://schemas.microsoft.com/office/drawing/2010/diagram" id="0" name="" descr="Family with boy"/>
        </a:ext>
      </dgm:extLst>
    </dgm:pt>
    <dgm:pt modelId="{068DC5A7-4989-4CD6-A85F-93714A223BD8}" type="pres">
      <dgm:prSet presAssocID="{967EBCB7-22E9-415B-8BDC-4D84959A1515}" presName="sibTrans" presStyleLbl="sibTrans2D1" presStyleIdx="0" presStyleCnt="0"/>
      <dgm:spPr/>
    </dgm:pt>
    <dgm:pt modelId="{827734D7-B4A2-42B0-9318-2792EDDD0AFB}" type="pres">
      <dgm:prSet presAssocID="{0B19443D-B3AC-4B51-9A81-316DD7BCE396}" presName="compNode" presStyleCnt="0"/>
      <dgm:spPr/>
    </dgm:pt>
    <dgm:pt modelId="{891CB5E7-8F66-41D2-8407-EC7135206737}" type="pres">
      <dgm:prSet presAssocID="{0B19443D-B3AC-4B51-9A81-316DD7BCE396}" presName="bkgdShape" presStyleLbl="node1" presStyleIdx="1" presStyleCnt="3" custLinFactNeighborY="1268"/>
      <dgm:spPr/>
    </dgm:pt>
    <dgm:pt modelId="{21537EF3-5FDC-4272-85D7-21496F97CB14}" type="pres">
      <dgm:prSet presAssocID="{0B19443D-B3AC-4B51-9A81-316DD7BCE396}" presName="nodeTx" presStyleLbl="node1" presStyleIdx="1" presStyleCnt="3">
        <dgm:presLayoutVars>
          <dgm:bulletEnabled val="1"/>
        </dgm:presLayoutVars>
      </dgm:prSet>
      <dgm:spPr/>
    </dgm:pt>
    <dgm:pt modelId="{BAB36941-7DB5-4CCA-8712-694C1324DDEC}" type="pres">
      <dgm:prSet presAssocID="{0B19443D-B3AC-4B51-9A81-316DD7BCE396}" presName="invisiNode" presStyleLbl="node1" presStyleIdx="1" presStyleCnt="3"/>
      <dgm:spPr/>
    </dgm:pt>
    <dgm:pt modelId="{CCC5BAF7-D2E4-4724-AE72-923F366D8159}" type="pres">
      <dgm:prSet presAssocID="{0B19443D-B3AC-4B51-9A81-316DD7BCE396}" presName="imagNode" presStyleLbl="fgImgPlace1" presStyleIdx="1" presStyleCnt="3" custScaleX="120469" custScaleY="120469" custLinFactNeighborY="18071"/>
      <dgm:spPr>
        <a:solidFill>
          <a:srgbClr val="C9E7A7"/>
        </a:solidFill>
        <a:ln w="38100">
          <a:solidFill>
            <a:schemeClr val="bg1"/>
          </a:solidFill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57858C0A-1EA0-4EFB-958C-20B0A5BF53EB}" type="pres">
      <dgm:prSet presAssocID="{0CFD4192-0F4F-414C-B7F6-5F9411FD7A2E}" presName="sibTrans" presStyleLbl="sibTrans2D1" presStyleIdx="0" presStyleCnt="0"/>
      <dgm:spPr/>
    </dgm:pt>
    <dgm:pt modelId="{6F0F63C0-0AD7-4CE2-B5FE-94693EEE6662}" type="pres">
      <dgm:prSet presAssocID="{5A09808F-321B-4B1D-96EF-F67CF7FA1966}" presName="compNode" presStyleCnt="0"/>
      <dgm:spPr/>
    </dgm:pt>
    <dgm:pt modelId="{6A53879B-E15A-478C-90E2-33E79E871ADF}" type="pres">
      <dgm:prSet presAssocID="{5A09808F-321B-4B1D-96EF-F67CF7FA1966}" presName="bkgdShape" presStyleLbl="node1" presStyleIdx="2" presStyleCnt="3" custLinFactNeighborX="702" custLinFactNeighborY="2092"/>
      <dgm:spPr/>
    </dgm:pt>
    <dgm:pt modelId="{F5B5C3C2-0571-4A31-A014-5BC3487353BA}" type="pres">
      <dgm:prSet presAssocID="{5A09808F-321B-4B1D-96EF-F67CF7FA1966}" presName="nodeTx" presStyleLbl="node1" presStyleIdx="2" presStyleCnt="3">
        <dgm:presLayoutVars>
          <dgm:bulletEnabled val="1"/>
        </dgm:presLayoutVars>
      </dgm:prSet>
      <dgm:spPr/>
    </dgm:pt>
    <dgm:pt modelId="{456D7789-FB27-4F3B-8050-39D38A3E3D35}" type="pres">
      <dgm:prSet presAssocID="{5A09808F-321B-4B1D-96EF-F67CF7FA1966}" presName="invisiNode" presStyleLbl="node1" presStyleIdx="2" presStyleCnt="3"/>
      <dgm:spPr/>
    </dgm:pt>
    <dgm:pt modelId="{08415357-EA57-481E-95F3-4F676B3242CD}" type="pres">
      <dgm:prSet presAssocID="{5A09808F-321B-4B1D-96EF-F67CF7FA1966}" presName="imagNode" presStyleLbl="fgImgPlace1" presStyleIdx="2" presStyleCnt="3" custScaleX="120469" custScaleY="120469" custLinFactNeighborX="3018" custLinFactNeighborY="18071"/>
      <dgm:spPr>
        <a:solidFill>
          <a:srgbClr val="64EFF6"/>
        </a:solidFill>
        <a:ln w="57150">
          <a:solidFill>
            <a:schemeClr val="bg1"/>
          </a:solidFill>
        </a:ln>
      </dgm:spPr>
    </dgm:pt>
  </dgm:ptLst>
  <dgm:cxnLst>
    <dgm:cxn modelId="{06536514-CA5D-4210-89EE-3D8E3D3127C7}" type="presOf" srcId="{0B19443D-B3AC-4B51-9A81-316DD7BCE396}" destId="{21537EF3-5FDC-4272-85D7-21496F97CB14}" srcOrd="1" destOrd="0" presId="urn:microsoft.com/office/officeart/2005/8/layout/hList7"/>
    <dgm:cxn modelId="{FD3EE317-702E-4FA8-A741-9BEFC2EA8416}" type="presOf" srcId="{6355DC51-7AB4-45CC-935E-D49C9C7D796D}" destId="{B4F74DF0-15D9-419F-96F6-5B4FBF99C278}" srcOrd="1" destOrd="0" presId="urn:microsoft.com/office/officeart/2005/8/layout/hList7"/>
    <dgm:cxn modelId="{5F69952D-C32B-4DAF-B142-16865431C8BD}" type="presOf" srcId="{0BBE1024-AC80-4380-A9D7-FBDDD6458211}" destId="{1B91F38A-E81F-4FBD-BBB5-B25EB5027FBF}" srcOrd="0" destOrd="0" presId="urn:microsoft.com/office/officeart/2005/8/layout/hList7"/>
    <dgm:cxn modelId="{6B45395C-D4A1-4AA5-9AFA-EE91896B8B72}" type="presOf" srcId="{6355DC51-7AB4-45CC-935E-D49C9C7D796D}" destId="{97F60220-FCA3-42EB-B7ED-E74CCA0F9A83}" srcOrd="0" destOrd="0" presId="urn:microsoft.com/office/officeart/2005/8/layout/hList7"/>
    <dgm:cxn modelId="{7758B844-AB6F-463C-A77D-4D9225D27EE7}" type="presOf" srcId="{5A09808F-321B-4B1D-96EF-F67CF7FA1966}" destId="{6A53879B-E15A-478C-90E2-33E79E871ADF}" srcOrd="0" destOrd="0" presId="urn:microsoft.com/office/officeart/2005/8/layout/hList7"/>
    <dgm:cxn modelId="{088C9757-A218-4E6B-9BF5-0550B7A263CD}" srcId="{0BBE1024-AC80-4380-A9D7-FBDDD6458211}" destId="{6355DC51-7AB4-45CC-935E-D49C9C7D796D}" srcOrd="0" destOrd="0" parTransId="{8C886436-9326-465A-BF8B-1F7FAB47421C}" sibTransId="{967EBCB7-22E9-415B-8BDC-4D84959A1515}"/>
    <dgm:cxn modelId="{C53D1C89-410D-4692-B945-8C4056D6F8A3}" type="presOf" srcId="{967EBCB7-22E9-415B-8BDC-4D84959A1515}" destId="{068DC5A7-4989-4CD6-A85F-93714A223BD8}" srcOrd="0" destOrd="0" presId="urn:microsoft.com/office/officeart/2005/8/layout/hList7"/>
    <dgm:cxn modelId="{2E4B60A9-A838-4C87-9F62-65745820BA21}" type="presOf" srcId="{5A09808F-321B-4B1D-96EF-F67CF7FA1966}" destId="{F5B5C3C2-0571-4A31-A014-5BC3487353BA}" srcOrd="1" destOrd="0" presId="urn:microsoft.com/office/officeart/2005/8/layout/hList7"/>
    <dgm:cxn modelId="{6CDC5CDF-192C-492F-A071-7D8D00A601C7}" type="presOf" srcId="{0B19443D-B3AC-4B51-9A81-316DD7BCE396}" destId="{891CB5E7-8F66-41D2-8407-EC7135206737}" srcOrd="0" destOrd="0" presId="urn:microsoft.com/office/officeart/2005/8/layout/hList7"/>
    <dgm:cxn modelId="{80877BE4-2855-4D7A-AE3D-8FE3E9FA0033}" srcId="{0BBE1024-AC80-4380-A9D7-FBDDD6458211}" destId="{5A09808F-321B-4B1D-96EF-F67CF7FA1966}" srcOrd="2" destOrd="0" parTransId="{A04CFCA9-177E-4C6B-93B1-134C1344AAA0}" sibTransId="{F29E2764-D63C-437B-A405-B1F229370168}"/>
    <dgm:cxn modelId="{DEE4B8EA-4121-4761-A475-1A8AC113E7C5}" type="presOf" srcId="{0CFD4192-0F4F-414C-B7F6-5F9411FD7A2E}" destId="{57858C0A-1EA0-4EFB-958C-20B0A5BF53EB}" srcOrd="0" destOrd="0" presId="urn:microsoft.com/office/officeart/2005/8/layout/hList7"/>
    <dgm:cxn modelId="{368576FB-BAAE-41DD-A30E-93907438BE08}" srcId="{0BBE1024-AC80-4380-A9D7-FBDDD6458211}" destId="{0B19443D-B3AC-4B51-9A81-316DD7BCE396}" srcOrd="1" destOrd="0" parTransId="{8A3D8848-9A1F-4880-90EE-5EE418BC869F}" sibTransId="{0CFD4192-0F4F-414C-B7F6-5F9411FD7A2E}"/>
    <dgm:cxn modelId="{926364CF-5D18-4BC5-9B28-CBA3C397551E}" type="presParOf" srcId="{1B91F38A-E81F-4FBD-BBB5-B25EB5027FBF}" destId="{CEE8A455-4800-43A8-AA55-B5CF9EF725F4}" srcOrd="0" destOrd="0" presId="urn:microsoft.com/office/officeart/2005/8/layout/hList7"/>
    <dgm:cxn modelId="{22A13DCD-9D1C-4275-AFC3-8F9D08245AE5}" type="presParOf" srcId="{1B91F38A-E81F-4FBD-BBB5-B25EB5027FBF}" destId="{DA3B00A5-A9AC-4EE7-8459-5EFA2FE917ED}" srcOrd="1" destOrd="0" presId="urn:microsoft.com/office/officeart/2005/8/layout/hList7"/>
    <dgm:cxn modelId="{0A3FA566-68A7-4410-982C-F0991458D6EB}" type="presParOf" srcId="{DA3B00A5-A9AC-4EE7-8459-5EFA2FE917ED}" destId="{9131757F-510A-4465-9D10-A9DE31056F90}" srcOrd="0" destOrd="0" presId="urn:microsoft.com/office/officeart/2005/8/layout/hList7"/>
    <dgm:cxn modelId="{94068EA3-E091-45FF-AD2C-489D899F1644}" type="presParOf" srcId="{9131757F-510A-4465-9D10-A9DE31056F90}" destId="{97F60220-FCA3-42EB-B7ED-E74CCA0F9A83}" srcOrd="0" destOrd="0" presId="urn:microsoft.com/office/officeart/2005/8/layout/hList7"/>
    <dgm:cxn modelId="{93CD503F-263E-4545-B297-4B0E9AD1F75D}" type="presParOf" srcId="{9131757F-510A-4465-9D10-A9DE31056F90}" destId="{B4F74DF0-15D9-419F-96F6-5B4FBF99C278}" srcOrd="1" destOrd="0" presId="urn:microsoft.com/office/officeart/2005/8/layout/hList7"/>
    <dgm:cxn modelId="{5BC77E64-D9B3-4CCD-9F93-77AC3FB88633}" type="presParOf" srcId="{9131757F-510A-4465-9D10-A9DE31056F90}" destId="{1AA22344-CAFA-4821-9DFD-74FC9DABC5C9}" srcOrd="2" destOrd="0" presId="urn:microsoft.com/office/officeart/2005/8/layout/hList7"/>
    <dgm:cxn modelId="{4ABD3515-3C6E-4F4C-818E-2D135638D2A8}" type="presParOf" srcId="{9131757F-510A-4465-9D10-A9DE31056F90}" destId="{8CF7828B-B0D8-4B8C-9B22-1E2023FE6AC0}" srcOrd="3" destOrd="0" presId="urn:microsoft.com/office/officeart/2005/8/layout/hList7"/>
    <dgm:cxn modelId="{F18D99BE-1C9B-47C3-9190-EA00A10EB0B7}" type="presParOf" srcId="{DA3B00A5-A9AC-4EE7-8459-5EFA2FE917ED}" destId="{068DC5A7-4989-4CD6-A85F-93714A223BD8}" srcOrd="1" destOrd="0" presId="urn:microsoft.com/office/officeart/2005/8/layout/hList7"/>
    <dgm:cxn modelId="{F6175334-8064-4B93-9370-D2C52FFCFF7F}" type="presParOf" srcId="{DA3B00A5-A9AC-4EE7-8459-5EFA2FE917ED}" destId="{827734D7-B4A2-42B0-9318-2792EDDD0AFB}" srcOrd="2" destOrd="0" presId="urn:microsoft.com/office/officeart/2005/8/layout/hList7"/>
    <dgm:cxn modelId="{E50732D7-1325-472D-BA79-7D22C90B5366}" type="presParOf" srcId="{827734D7-B4A2-42B0-9318-2792EDDD0AFB}" destId="{891CB5E7-8F66-41D2-8407-EC7135206737}" srcOrd="0" destOrd="0" presId="urn:microsoft.com/office/officeart/2005/8/layout/hList7"/>
    <dgm:cxn modelId="{061706E3-1DF3-42F9-9BED-ED91DB2261AA}" type="presParOf" srcId="{827734D7-B4A2-42B0-9318-2792EDDD0AFB}" destId="{21537EF3-5FDC-4272-85D7-21496F97CB14}" srcOrd="1" destOrd="0" presId="urn:microsoft.com/office/officeart/2005/8/layout/hList7"/>
    <dgm:cxn modelId="{E1D0D31C-30EE-427B-A541-EAA6619BC458}" type="presParOf" srcId="{827734D7-B4A2-42B0-9318-2792EDDD0AFB}" destId="{BAB36941-7DB5-4CCA-8712-694C1324DDEC}" srcOrd="2" destOrd="0" presId="urn:microsoft.com/office/officeart/2005/8/layout/hList7"/>
    <dgm:cxn modelId="{E7275443-188F-43A0-8474-927AB360B001}" type="presParOf" srcId="{827734D7-B4A2-42B0-9318-2792EDDD0AFB}" destId="{CCC5BAF7-D2E4-4724-AE72-923F366D8159}" srcOrd="3" destOrd="0" presId="urn:microsoft.com/office/officeart/2005/8/layout/hList7"/>
    <dgm:cxn modelId="{E6408E0A-40F9-48D2-815B-42119E2E92FD}" type="presParOf" srcId="{DA3B00A5-A9AC-4EE7-8459-5EFA2FE917ED}" destId="{57858C0A-1EA0-4EFB-958C-20B0A5BF53EB}" srcOrd="3" destOrd="0" presId="urn:microsoft.com/office/officeart/2005/8/layout/hList7"/>
    <dgm:cxn modelId="{AEAB2E38-3C4E-4CDF-B64C-8B2059539895}" type="presParOf" srcId="{DA3B00A5-A9AC-4EE7-8459-5EFA2FE917ED}" destId="{6F0F63C0-0AD7-4CE2-B5FE-94693EEE6662}" srcOrd="4" destOrd="0" presId="urn:microsoft.com/office/officeart/2005/8/layout/hList7"/>
    <dgm:cxn modelId="{B21B86C1-8A2C-4AEB-B3DF-3AF786D68458}" type="presParOf" srcId="{6F0F63C0-0AD7-4CE2-B5FE-94693EEE6662}" destId="{6A53879B-E15A-478C-90E2-33E79E871ADF}" srcOrd="0" destOrd="0" presId="urn:microsoft.com/office/officeart/2005/8/layout/hList7"/>
    <dgm:cxn modelId="{9F327419-2B26-4175-8403-21BF14FDA391}" type="presParOf" srcId="{6F0F63C0-0AD7-4CE2-B5FE-94693EEE6662}" destId="{F5B5C3C2-0571-4A31-A014-5BC3487353BA}" srcOrd="1" destOrd="0" presId="urn:microsoft.com/office/officeart/2005/8/layout/hList7"/>
    <dgm:cxn modelId="{DBDA1E72-1018-4A56-85CB-37B09BDC8F17}" type="presParOf" srcId="{6F0F63C0-0AD7-4CE2-B5FE-94693EEE6662}" destId="{456D7789-FB27-4F3B-8050-39D38A3E3D35}" srcOrd="2" destOrd="0" presId="urn:microsoft.com/office/officeart/2005/8/layout/hList7"/>
    <dgm:cxn modelId="{EFCFD538-B677-4ACF-9261-12819CDC43B2}" type="presParOf" srcId="{6F0F63C0-0AD7-4CE2-B5FE-94693EEE6662}" destId="{08415357-EA57-481E-95F3-4F676B3242C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BE1024-AC80-4380-A9D7-FBDDD6458211}" type="doc">
      <dgm:prSet loTypeId="urn:microsoft.com/office/officeart/2005/8/layout/hList7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355DC51-7AB4-45CC-935E-D49C9C7D796D}">
      <dgm:prSet phldrT="[Text]" custT="1"/>
      <dgm:spPr>
        <a:solidFill>
          <a:srgbClr val="FFCF37"/>
        </a:solidFill>
      </dgm:spPr>
      <dgm:t>
        <a:bodyPr/>
        <a:lstStyle/>
        <a:p>
          <a:endParaRPr lang="en-US" sz="2800" dirty="0">
            <a:solidFill>
              <a:schemeClr val="bg1"/>
            </a:solidFill>
            <a:latin typeface="Arial Rounded MT Bold" panose="020F0704030504030204" pitchFamily="34" charset="0"/>
          </a:endParaRPr>
        </a:p>
        <a:p>
          <a:r>
            <a:rPr lang="en-US" sz="2800" dirty="0">
              <a:solidFill>
                <a:schemeClr val="bg1"/>
              </a:solidFill>
              <a:latin typeface="Arial Rounded MT Bold" panose="020F0704030504030204" pitchFamily="34" charset="0"/>
            </a:rPr>
            <a:t>Grades</a:t>
          </a:r>
        </a:p>
      </dgm:t>
    </dgm:pt>
    <dgm:pt modelId="{8C886436-9326-465A-BF8B-1F7FAB47421C}" type="parTrans" cxnId="{088C9757-A218-4E6B-9BF5-0550B7A263CD}">
      <dgm:prSet/>
      <dgm:spPr/>
      <dgm:t>
        <a:bodyPr/>
        <a:lstStyle/>
        <a:p>
          <a:endParaRPr lang="en-US"/>
        </a:p>
      </dgm:t>
    </dgm:pt>
    <dgm:pt modelId="{967EBCB7-22E9-415B-8BDC-4D84959A1515}" type="sibTrans" cxnId="{088C9757-A218-4E6B-9BF5-0550B7A263CD}">
      <dgm:prSet/>
      <dgm:spPr/>
      <dgm:t>
        <a:bodyPr/>
        <a:lstStyle/>
        <a:p>
          <a:endParaRPr lang="en-US"/>
        </a:p>
      </dgm:t>
    </dgm:pt>
    <dgm:pt modelId="{0B19443D-B3AC-4B51-9A81-316DD7BCE396}">
      <dgm:prSet phldrT="[Text]" custT="1"/>
      <dgm:spPr>
        <a:solidFill>
          <a:srgbClr val="7030A0"/>
        </a:solidFill>
      </dgm:spPr>
      <dgm:t>
        <a:bodyPr/>
        <a:lstStyle/>
        <a:p>
          <a:endParaRPr lang="en-US" sz="2800" dirty="0">
            <a:latin typeface="Arial Rounded MT Bold" panose="020F0704030504030204" pitchFamily="34" charset="0"/>
          </a:endParaRPr>
        </a:p>
        <a:p>
          <a:r>
            <a:rPr lang="en-US" sz="2800" dirty="0">
              <a:latin typeface="Arial Rounded MT Bold" panose="020F0704030504030204" pitchFamily="34" charset="0"/>
            </a:rPr>
            <a:t>Hobbies</a:t>
          </a:r>
        </a:p>
      </dgm:t>
    </dgm:pt>
    <dgm:pt modelId="{8A3D8848-9A1F-4880-90EE-5EE418BC869F}" type="parTrans" cxnId="{368576FB-BAAE-41DD-A30E-93907438BE08}">
      <dgm:prSet/>
      <dgm:spPr/>
      <dgm:t>
        <a:bodyPr/>
        <a:lstStyle/>
        <a:p>
          <a:endParaRPr lang="en-US"/>
        </a:p>
      </dgm:t>
    </dgm:pt>
    <dgm:pt modelId="{0CFD4192-0F4F-414C-B7F6-5F9411FD7A2E}" type="sibTrans" cxnId="{368576FB-BAAE-41DD-A30E-93907438BE08}">
      <dgm:prSet/>
      <dgm:spPr/>
      <dgm:t>
        <a:bodyPr/>
        <a:lstStyle/>
        <a:p>
          <a:endParaRPr lang="en-US"/>
        </a:p>
      </dgm:t>
    </dgm:pt>
    <dgm:pt modelId="{5A09808F-321B-4B1D-96EF-F67CF7FA1966}">
      <dgm:prSet phldrT="[Text]" custT="1"/>
      <dgm:spPr>
        <a:solidFill>
          <a:srgbClr val="C00000"/>
        </a:solidFill>
      </dgm:spPr>
      <dgm:t>
        <a:bodyPr/>
        <a:lstStyle/>
        <a:p>
          <a:endParaRPr lang="en-US" sz="2800" dirty="0">
            <a:latin typeface="Arial Rounded MT Bold" panose="020F0704030504030204" pitchFamily="34" charset="0"/>
          </a:endParaRPr>
        </a:p>
        <a:p>
          <a:r>
            <a:rPr lang="en-US" sz="2800" dirty="0">
              <a:latin typeface="Arial Rounded MT Bold" panose="020F0704030504030204" pitchFamily="34" charset="0"/>
            </a:rPr>
            <a:t>Test Scores</a:t>
          </a:r>
        </a:p>
      </dgm:t>
    </dgm:pt>
    <dgm:pt modelId="{A04CFCA9-177E-4C6B-93B1-134C1344AAA0}" type="parTrans" cxnId="{80877BE4-2855-4D7A-AE3D-8FE3E9FA0033}">
      <dgm:prSet/>
      <dgm:spPr/>
      <dgm:t>
        <a:bodyPr/>
        <a:lstStyle/>
        <a:p>
          <a:endParaRPr lang="en-US"/>
        </a:p>
      </dgm:t>
    </dgm:pt>
    <dgm:pt modelId="{F29E2764-D63C-437B-A405-B1F229370168}" type="sibTrans" cxnId="{80877BE4-2855-4D7A-AE3D-8FE3E9FA0033}">
      <dgm:prSet/>
      <dgm:spPr/>
      <dgm:t>
        <a:bodyPr/>
        <a:lstStyle/>
        <a:p>
          <a:endParaRPr lang="en-US"/>
        </a:p>
      </dgm:t>
    </dgm:pt>
    <dgm:pt modelId="{1B91F38A-E81F-4FBD-BBB5-B25EB5027FBF}" type="pres">
      <dgm:prSet presAssocID="{0BBE1024-AC80-4380-A9D7-FBDDD6458211}" presName="Name0" presStyleCnt="0">
        <dgm:presLayoutVars>
          <dgm:dir/>
          <dgm:resizeHandles val="exact"/>
        </dgm:presLayoutVars>
      </dgm:prSet>
      <dgm:spPr/>
    </dgm:pt>
    <dgm:pt modelId="{CEE8A455-4800-43A8-AA55-B5CF9EF725F4}" type="pres">
      <dgm:prSet presAssocID="{0BBE1024-AC80-4380-A9D7-FBDDD6458211}" presName="fgShape" presStyleLbl="fgShp" presStyleIdx="0" presStyleCnt="1" custScaleX="17195"/>
      <dgm:spPr/>
    </dgm:pt>
    <dgm:pt modelId="{DA3B00A5-A9AC-4EE7-8459-5EFA2FE917ED}" type="pres">
      <dgm:prSet presAssocID="{0BBE1024-AC80-4380-A9D7-FBDDD6458211}" presName="linComp" presStyleCnt="0"/>
      <dgm:spPr/>
    </dgm:pt>
    <dgm:pt modelId="{9131757F-510A-4465-9D10-A9DE31056F90}" type="pres">
      <dgm:prSet presAssocID="{6355DC51-7AB4-45CC-935E-D49C9C7D796D}" presName="compNode" presStyleCnt="0"/>
      <dgm:spPr/>
    </dgm:pt>
    <dgm:pt modelId="{97F60220-FCA3-42EB-B7ED-E74CCA0F9A83}" type="pres">
      <dgm:prSet presAssocID="{6355DC51-7AB4-45CC-935E-D49C9C7D796D}" presName="bkgdShape" presStyleLbl="node1" presStyleIdx="0" presStyleCnt="3" custLinFactNeighborX="-24894" custLinFactNeighborY="-66455"/>
      <dgm:spPr/>
    </dgm:pt>
    <dgm:pt modelId="{B4F74DF0-15D9-419F-96F6-5B4FBF99C278}" type="pres">
      <dgm:prSet presAssocID="{6355DC51-7AB4-45CC-935E-D49C9C7D796D}" presName="nodeTx" presStyleLbl="node1" presStyleIdx="0" presStyleCnt="3">
        <dgm:presLayoutVars>
          <dgm:bulletEnabled val="1"/>
        </dgm:presLayoutVars>
      </dgm:prSet>
      <dgm:spPr/>
    </dgm:pt>
    <dgm:pt modelId="{1AA22344-CAFA-4821-9DFD-74FC9DABC5C9}" type="pres">
      <dgm:prSet presAssocID="{6355DC51-7AB4-45CC-935E-D49C9C7D796D}" presName="invisiNode" presStyleLbl="node1" presStyleIdx="0" presStyleCnt="3"/>
      <dgm:spPr/>
    </dgm:pt>
    <dgm:pt modelId="{8CF7828B-B0D8-4B8C-9B22-1E2023FE6AC0}" type="pres">
      <dgm:prSet presAssocID="{6355DC51-7AB4-45CC-935E-D49C9C7D796D}" presName="imagNode" presStyleLbl="fgImgPlace1" presStyleIdx="0" presStyleCnt="3" custScaleX="120469" custScaleY="120469" custLinFactNeighborX="-3224" custLinFactNeighborY="17557"/>
      <dgm:spPr>
        <a:solidFill>
          <a:schemeClr val="accent4">
            <a:lumMod val="20000"/>
            <a:lumOff val="80000"/>
          </a:schemeClr>
        </a:solidFill>
        <a:ln w="57150">
          <a:solidFill>
            <a:schemeClr val="bg1"/>
          </a:solidFill>
        </a:ln>
      </dgm:spPr>
    </dgm:pt>
    <dgm:pt modelId="{068DC5A7-4989-4CD6-A85F-93714A223BD8}" type="pres">
      <dgm:prSet presAssocID="{967EBCB7-22E9-415B-8BDC-4D84959A1515}" presName="sibTrans" presStyleLbl="sibTrans2D1" presStyleIdx="0" presStyleCnt="0"/>
      <dgm:spPr/>
    </dgm:pt>
    <dgm:pt modelId="{827734D7-B4A2-42B0-9318-2792EDDD0AFB}" type="pres">
      <dgm:prSet presAssocID="{0B19443D-B3AC-4B51-9A81-316DD7BCE396}" presName="compNode" presStyleCnt="0"/>
      <dgm:spPr/>
    </dgm:pt>
    <dgm:pt modelId="{891CB5E7-8F66-41D2-8407-EC7135206737}" type="pres">
      <dgm:prSet presAssocID="{0B19443D-B3AC-4B51-9A81-316DD7BCE396}" presName="bkgdShape" presStyleLbl="node1" presStyleIdx="1" presStyleCnt="3"/>
      <dgm:spPr/>
    </dgm:pt>
    <dgm:pt modelId="{21537EF3-5FDC-4272-85D7-21496F97CB14}" type="pres">
      <dgm:prSet presAssocID="{0B19443D-B3AC-4B51-9A81-316DD7BCE396}" presName="nodeTx" presStyleLbl="node1" presStyleIdx="1" presStyleCnt="3">
        <dgm:presLayoutVars>
          <dgm:bulletEnabled val="1"/>
        </dgm:presLayoutVars>
      </dgm:prSet>
      <dgm:spPr/>
    </dgm:pt>
    <dgm:pt modelId="{BAB36941-7DB5-4CCA-8712-694C1324DDEC}" type="pres">
      <dgm:prSet presAssocID="{0B19443D-B3AC-4B51-9A81-316DD7BCE396}" presName="invisiNode" presStyleLbl="node1" presStyleIdx="1" presStyleCnt="3"/>
      <dgm:spPr/>
    </dgm:pt>
    <dgm:pt modelId="{CCC5BAF7-D2E4-4724-AE72-923F366D8159}" type="pres">
      <dgm:prSet presAssocID="{0B19443D-B3AC-4B51-9A81-316DD7BCE396}" presName="imagNode" presStyleLbl="fgImgPlace1" presStyleIdx="1" presStyleCnt="3" custScaleX="120469" custScaleY="120469" custLinFactNeighborX="6303" custLinFactNeighborY="18869"/>
      <dgm:spPr>
        <a:solidFill>
          <a:srgbClr val="EADBF5"/>
        </a:solidFill>
        <a:ln w="57150">
          <a:solidFill>
            <a:schemeClr val="bg1"/>
          </a:solidFill>
        </a:ln>
      </dgm:spPr>
    </dgm:pt>
    <dgm:pt modelId="{57858C0A-1EA0-4EFB-958C-20B0A5BF53EB}" type="pres">
      <dgm:prSet presAssocID="{0CFD4192-0F4F-414C-B7F6-5F9411FD7A2E}" presName="sibTrans" presStyleLbl="sibTrans2D1" presStyleIdx="0" presStyleCnt="0"/>
      <dgm:spPr/>
    </dgm:pt>
    <dgm:pt modelId="{6F0F63C0-0AD7-4CE2-B5FE-94693EEE6662}" type="pres">
      <dgm:prSet presAssocID="{5A09808F-321B-4B1D-96EF-F67CF7FA1966}" presName="compNode" presStyleCnt="0"/>
      <dgm:spPr/>
    </dgm:pt>
    <dgm:pt modelId="{6A53879B-E15A-478C-90E2-33E79E871ADF}" type="pres">
      <dgm:prSet presAssocID="{5A09808F-321B-4B1D-96EF-F67CF7FA1966}" presName="bkgdShape" presStyleLbl="node1" presStyleIdx="2" presStyleCnt="3"/>
      <dgm:spPr/>
    </dgm:pt>
    <dgm:pt modelId="{F5B5C3C2-0571-4A31-A014-5BC3487353BA}" type="pres">
      <dgm:prSet presAssocID="{5A09808F-321B-4B1D-96EF-F67CF7FA1966}" presName="nodeTx" presStyleLbl="node1" presStyleIdx="2" presStyleCnt="3">
        <dgm:presLayoutVars>
          <dgm:bulletEnabled val="1"/>
        </dgm:presLayoutVars>
      </dgm:prSet>
      <dgm:spPr/>
    </dgm:pt>
    <dgm:pt modelId="{456D7789-FB27-4F3B-8050-39D38A3E3D35}" type="pres">
      <dgm:prSet presAssocID="{5A09808F-321B-4B1D-96EF-F67CF7FA1966}" presName="invisiNode" presStyleLbl="node1" presStyleIdx="2" presStyleCnt="3"/>
      <dgm:spPr/>
    </dgm:pt>
    <dgm:pt modelId="{08415357-EA57-481E-95F3-4F676B3242CD}" type="pres">
      <dgm:prSet presAssocID="{5A09808F-321B-4B1D-96EF-F67CF7FA1966}" presName="imagNode" presStyleLbl="fgImgPlace1" presStyleIdx="2" presStyleCnt="3" custScaleX="120469" custScaleY="120469" custLinFactNeighborX="7698" custLinFactNeighborY="16651"/>
      <dgm:spPr>
        <a:solidFill>
          <a:srgbClr val="FF9797"/>
        </a:solidFill>
        <a:ln w="57150">
          <a:solidFill>
            <a:schemeClr val="bg1"/>
          </a:solidFill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</dgm:ptLst>
  <dgm:cxnLst>
    <dgm:cxn modelId="{06536514-CA5D-4210-89EE-3D8E3D3127C7}" type="presOf" srcId="{0B19443D-B3AC-4B51-9A81-316DD7BCE396}" destId="{21537EF3-5FDC-4272-85D7-21496F97CB14}" srcOrd="1" destOrd="0" presId="urn:microsoft.com/office/officeart/2005/8/layout/hList7"/>
    <dgm:cxn modelId="{FD3EE317-702E-4FA8-A741-9BEFC2EA8416}" type="presOf" srcId="{6355DC51-7AB4-45CC-935E-D49C9C7D796D}" destId="{B4F74DF0-15D9-419F-96F6-5B4FBF99C278}" srcOrd="1" destOrd="0" presId="urn:microsoft.com/office/officeart/2005/8/layout/hList7"/>
    <dgm:cxn modelId="{5F69952D-C32B-4DAF-B142-16865431C8BD}" type="presOf" srcId="{0BBE1024-AC80-4380-A9D7-FBDDD6458211}" destId="{1B91F38A-E81F-4FBD-BBB5-B25EB5027FBF}" srcOrd="0" destOrd="0" presId="urn:microsoft.com/office/officeart/2005/8/layout/hList7"/>
    <dgm:cxn modelId="{6B45395C-D4A1-4AA5-9AFA-EE91896B8B72}" type="presOf" srcId="{6355DC51-7AB4-45CC-935E-D49C9C7D796D}" destId="{97F60220-FCA3-42EB-B7ED-E74CCA0F9A83}" srcOrd="0" destOrd="0" presId="urn:microsoft.com/office/officeart/2005/8/layout/hList7"/>
    <dgm:cxn modelId="{7758B844-AB6F-463C-A77D-4D9225D27EE7}" type="presOf" srcId="{5A09808F-321B-4B1D-96EF-F67CF7FA1966}" destId="{6A53879B-E15A-478C-90E2-33E79E871ADF}" srcOrd="0" destOrd="0" presId="urn:microsoft.com/office/officeart/2005/8/layout/hList7"/>
    <dgm:cxn modelId="{088C9757-A218-4E6B-9BF5-0550B7A263CD}" srcId="{0BBE1024-AC80-4380-A9D7-FBDDD6458211}" destId="{6355DC51-7AB4-45CC-935E-D49C9C7D796D}" srcOrd="0" destOrd="0" parTransId="{8C886436-9326-465A-BF8B-1F7FAB47421C}" sibTransId="{967EBCB7-22E9-415B-8BDC-4D84959A1515}"/>
    <dgm:cxn modelId="{C53D1C89-410D-4692-B945-8C4056D6F8A3}" type="presOf" srcId="{967EBCB7-22E9-415B-8BDC-4D84959A1515}" destId="{068DC5A7-4989-4CD6-A85F-93714A223BD8}" srcOrd="0" destOrd="0" presId="urn:microsoft.com/office/officeart/2005/8/layout/hList7"/>
    <dgm:cxn modelId="{2E4B60A9-A838-4C87-9F62-65745820BA21}" type="presOf" srcId="{5A09808F-321B-4B1D-96EF-F67CF7FA1966}" destId="{F5B5C3C2-0571-4A31-A014-5BC3487353BA}" srcOrd="1" destOrd="0" presId="urn:microsoft.com/office/officeart/2005/8/layout/hList7"/>
    <dgm:cxn modelId="{6CDC5CDF-192C-492F-A071-7D8D00A601C7}" type="presOf" srcId="{0B19443D-B3AC-4B51-9A81-316DD7BCE396}" destId="{891CB5E7-8F66-41D2-8407-EC7135206737}" srcOrd="0" destOrd="0" presId="urn:microsoft.com/office/officeart/2005/8/layout/hList7"/>
    <dgm:cxn modelId="{80877BE4-2855-4D7A-AE3D-8FE3E9FA0033}" srcId="{0BBE1024-AC80-4380-A9D7-FBDDD6458211}" destId="{5A09808F-321B-4B1D-96EF-F67CF7FA1966}" srcOrd="2" destOrd="0" parTransId="{A04CFCA9-177E-4C6B-93B1-134C1344AAA0}" sibTransId="{F29E2764-D63C-437B-A405-B1F229370168}"/>
    <dgm:cxn modelId="{DEE4B8EA-4121-4761-A475-1A8AC113E7C5}" type="presOf" srcId="{0CFD4192-0F4F-414C-B7F6-5F9411FD7A2E}" destId="{57858C0A-1EA0-4EFB-958C-20B0A5BF53EB}" srcOrd="0" destOrd="0" presId="urn:microsoft.com/office/officeart/2005/8/layout/hList7"/>
    <dgm:cxn modelId="{368576FB-BAAE-41DD-A30E-93907438BE08}" srcId="{0BBE1024-AC80-4380-A9D7-FBDDD6458211}" destId="{0B19443D-B3AC-4B51-9A81-316DD7BCE396}" srcOrd="1" destOrd="0" parTransId="{8A3D8848-9A1F-4880-90EE-5EE418BC869F}" sibTransId="{0CFD4192-0F4F-414C-B7F6-5F9411FD7A2E}"/>
    <dgm:cxn modelId="{926364CF-5D18-4BC5-9B28-CBA3C397551E}" type="presParOf" srcId="{1B91F38A-E81F-4FBD-BBB5-B25EB5027FBF}" destId="{CEE8A455-4800-43A8-AA55-B5CF9EF725F4}" srcOrd="0" destOrd="0" presId="urn:microsoft.com/office/officeart/2005/8/layout/hList7"/>
    <dgm:cxn modelId="{22A13DCD-9D1C-4275-AFC3-8F9D08245AE5}" type="presParOf" srcId="{1B91F38A-E81F-4FBD-BBB5-B25EB5027FBF}" destId="{DA3B00A5-A9AC-4EE7-8459-5EFA2FE917ED}" srcOrd="1" destOrd="0" presId="urn:microsoft.com/office/officeart/2005/8/layout/hList7"/>
    <dgm:cxn modelId="{0A3FA566-68A7-4410-982C-F0991458D6EB}" type="presParOf" srcId="{DA3B00A5-A9AC-4EE7-8459-5EFA2FE917ED}" destId="{9131757F-510A-4465-9D10-A9DE31056F90}" srcOrd="0" destOrd="0" presId="urn:microsoft.com/office/officeart/2005/8/layout/hList7"/>
    <dgm:cxn modelId="{94068EA3-E091-45FF-AD2C-489D899F1644}" type="presParOf" srcId="{9131757F-510A-4465-9D10-A9DE31056F90}" destId="{97F60220-FCA3-42EB-B7ED-E74CCA0F9A83}" srcOrd="0" destOrd="0" presId="urn:microsoft.com/office/officeart/2005/8/layout/hList7"/>
    <dgm:cxn modelId="{93CD503F-263E-4545-B297-4B0E9AD1F75D}" type="presParOf" srcId="{9131757F-510A-4465-9D10-A9DE31056F90}" destId="{B4F74DF0-15D9-419F-96F6-5B4FBF99C278}" srcOrd="1" destOrd="0" presId="urn:microsoft.com/office/officeart/2005/8/layout/hList7"/>
    <dgm:cxn modelId="{5BC77E64-D9B3-4CCD-9F93-77AC3FB88633}" type="presParOf" srcId="{9131757F-510A-4465-9D10-A9DE31056F90}" destId="{1AA22344-CAFA-4821-9DFD-74FC9DABC5C9}" srcOrd="2" destOrd="0" presId="urn:microsoft.com/office/officeart/2005/8/layout/hList7"/>
    <dgm:cxn modelId="{4ABD3515-3C6E-4F4C-818E-2D135638D2A8}" type="presParOf" srcId="{9131757F-510A-4465-9D10-A9DE31056F90}" destId="{8CF7828B-B0D8-4B8C-9B22-1E2023FE6AC0}" srcOrd="3" destOrd="0" presId="urn:microsoft.com/office/officeart/2005/8/layout/hList7"/>
    <dgm:cxn modelId="{F18D99BE-1C9B-47C3-9190-EA00A10EB0B7}" type="presParOf" srcId="{DA3B00A5-A9AC-4EE7-8459-5EFA2FE917ED}" destId="{068DC5A7-4989-4CD6-A85F-93714A223BD8}" srcOrd="1" destOrd="0" presId="urn:microsoft.com/office/officeart/2005/8/layout/hList7"/>
    <dgm:cxn modelId="{F6175334-8064-4B93-9370-D2C52FFCFF7F}" type="presParOf" srcId="{DA3B00A5-A9AC-4EE7-8459-5EFA2FE917ED}" destId="{827734D7-B4A2-42B0-9318-2792EDDD0AFB}" srcOrd="2" destOrd="0" presId="urn:microsoft.com/office/officeart/2005/8/layout/hList7"/>
    <dgm:cxn modelId="{E50732D7-1325-472D-BA79-7D22C90B5366}" type="presParOf" srcId="{827734D7-B4A2-42B0-9318-2792EDDD0AFB}" destId="{891CB5E7-8F66-41D2-8407-EC7135206737}" srcOrd="0" destOrd="0" presId="urn:microsoft.com/office/officeart/2005/8/layout/hList7"/>
    <dgm:cxn modelId="{061706E3-1DF3-42F9-9BED-ED91DB2261AA}" type="presParOf" srcId="{827734D7-B4A2-42B0-9318-2792EDDD0AFB}" destId="{21537EF3-5FDC-4272-85D7-21496F97CB14}" srcOrd="1" destOrd="0" presId="urn:microsoft.com/office/officeart/2005/8/layout/hList7"/>
    <dgm:cxn modelId="{E1D0D31C-30EE-427B-A541-EAA6619BC458}" type="presParOf" srcId="{827734D7-B4A2-42B0-9318-2792EDDD0AFB}" destId="{BAB36941-7DB5-4CCA-8712-694C1324DDEC}" srcOrd="2" destOrd="0" presId="urn:microsoft.com/office/officeart/2005/8/layout/hList7"/>
    <dgm:cxn modelId="{E7275443-188F-43A0-8474-927AB360B001}" type="presParOf" srcId="{827734D7-B4A2-42B0-9318-2792EDDD0AFB}" destId="{CCC5BAF7-D2E4-4724-AE72-923F366D8159}" srcOrd="3" destOrd="0" presId="urn:microsoft.com/office/officeart/2005/8/layout/hList7"/>
    <dgm:cxn modelId="{E6408E0A-40F9-48D2-815B-42119E2E92FD}" type="presParOf" srcId="{DA3B00A5-A9AC-4EE7-8459-5EFA2FE917ED}" destId="{57858C0A-1EA0-4EFB-958C-20B0A5BF53EB}" srcOrd="3" destOrd="0" presId="urn:microsoft.com/office/officeart/2005/8/layout/hList7"/>
    <dgm:cxn modelId="{AEAB2E38-3C4E-4CDF-B64C-8B2059539895}" type="presParOf" srcId="{DA3B00A5-A9AC-4EE7-8459-5EFA2FE917ED}" destId="{6F0F63C0-0AD7-4CE2-B5FE-94693EEE6662}" srcOrd="4" destOrd="0" presId="urn:microsoft.com/office/officeart/2005/8/layout/hList7"/>
    <dgm:cxn modelId="{B21B86C1-8A2C-4AEB-B3DF-3AF786D68458}" type="presParOf" srcId="{6F0F63C0-0AD7-4CE2-B5FE-94693EEE6662}" destId="{6A53879B-E15A-478C-90E2-33E79E871ADF}" srcOrd="0" destOrd="0" presId="urn:microsoft.com/office/officeart/2005/8/layout/hList7"/>
    <dgm:cxn modelId="{9F327419-2B26-4175-8403-21BF14FDA391}" type="presParOf" srcId="{6F0F63C0-0AD7-4CE2-B5FE-94693EEE6662}" destId="{F5B5C3C2-0571-4A31-A014-5BC3487353BA}" srcOrd="1" destOrd="0" presId="urn:microsoft.com/office/officeart/2005/8/layout/hList7"/>
    <dgm:cxn modelId="{DBDA1E72-1018-4A56-85CB-37B09BDC8F17}" type="presParOf" srcId="{6F0F63C0-0AD7-4CE2-B5FE-94693EEE6662}" destId="{456D7789-FB27-4F3B-8050-39D38A3E3D35}" srcOrd="2" destOrd="0" presId="urn:microsoft.com/office/officeart/2005/8/layout/hList7"/>
    <dgm:cxn modelId="{EFCFD538-B677-4ACF-9261-12819CDC43B2}" type="presParOf" srcId="{6F0F63C0-0AD7-4CE2-B5FE-94693EEE6662}" destId="{08415357-EA57-481E-95F3-4F676B3242C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1E225A-2DBE-400F-8754-A1C50736DAA6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AD24CC7-EC7B-4DC2-9869-C822AD4AB063}" type="pres">
      <dgm:prSet presAssocID="{091E225A-2DBE-400F-8754-A1C50736DAA6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B3DCB6F-D3D5-4F7A-BC24-C6A22078EE65}" type="presOf" srcId="{091E225A-2DBE-400F-8754-A1C50736DAA6}" destId="{4AD24CC7-EC7B-4DC2-9869-C822AD4AB063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BE1024-AC80-4380-A9D7-FBDDD6458211}" type="doc">
      <dgm:prSet loTypeId="urn:microsoft.com/office/officeart/2005/8/layout/hList7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355DC51-7AB4-45CC-935E-D49C9C7D796D}">
      <dgm:prSet phldrT="[Text]" custT="1"/>
      <dgm:spPr>
        <a:solidFill>
          <a:srgbClr val="0070C0"/>
        </a:solidFill>
        <a:ln>
          <a:solidFill>
            <a:schemeClr val="accent1"/>
          </a:solidFill>
        </a:ln>
      </dgm:spPr>
      <dgm:t>
        <a:bodyPr/>
        <a:lstStyle/>
        <a:p>
          <a:endParaRPr lang="en-US" sz="2800" dirty="0">
            <a:latin typeface="Arial Rounded MT Bold" panose="020F0704030504030204" pitchFamily="34" charset="0"/>
          </a:endParaRPr>
        </a:p>
        <a:p>
          <a:r>
            <a:rPr lang="en-US" sz="2800" dirty="0"/>
            <a:t>	</a:t>
          </a:r>
        </a:p>
      </dgm:t>
    </dgm:pt>
    <dgm:pt modelId="{8C886436-9326-465A-BF8B-1F7FAB47421C}" type="parTrans" cxnId="{088C9757-A218-4E6B-9BF5-0550B7A263CD}">
      <dgm:prSet/>
      <dgm:spPr/>
      <dgm:t>
        <a:bodyPr/>
        <a:lstStyle/>
        <a:p>
          <a:endParaRPr lang="en-US"/>
        </a:p>
      </dgm:t>
    </dgm:pt>
    <dgm:pt modelId="{967EBCB7-22E9-415B-8BDC-4D84959A1515}" type="sibTrans" cxnId="{088C9757-A218-4E6B-9BF5-0550B7A263CD}">
      <dgm:prSet/>
      <dgm:spPr/>
      <dgm:t>
        <a:bodyPr/>
        <a:lstStyle/>
        <a:p>
          <a:endParaRPr lang="en-US"/>
        </a:p>
      </dgm:t>
    </dgm:pt>
    <dgm:pt modelId="{0B19443D-B3AC-4B51-9A81-316DD7BCE396}">
      <dgm:prSet phldrT="[Text]" custT="1"/>
      <dgm:spPr>
        <a:solidFill>
          <a:srgbClr val="00CC66"/>
        </a:solidFill>
      </dgm:spPr>
      <dgm:t>
        <a:bodyPr/>
        <a:lstStyle/>
        <a:p>
          <a:endParaRPr lang="en-US" sz="1900" dirty="0"/>
        </a:p>
        <a:p>
          <a:endParaRPr lang="en-US" sz="2000" dirty="0">
            <a:solidFill>
              <a:schemeClr val="bg1"/>
            </a:solidFill>
            <a:latin typeface="Arial Rounded MT Bold" panose="020F0704030504030204" pitchFamily="34" charset="0"/>
          </a:endParaRPr>
        </a:p>
        <a:p>
          <a:r>
            <a:rPr lang="en-US" sz="2900" dirty="0">
              <a:solidFill>
                <a:schemeClr val="bg1"/>
              </a:solidFill>
              <a:latin typeface="Arial Rounded MT Bold" panose="020F0704030504030204" pitchFamily="34" charset="0"/>
            </a:rPr>
            <a:t>Financial Need</a:t>
          </a:r>
        </a:p>
      </dgm:t>
    </dgm:pt>
    <dgm:pt modelId="{8A3D8848-9A1F-4880-90EE-5EE418BC869F}" type="parTrans" cxnId="{368576FB-BAAE-41DD-A30E-93907438BE08}">
      <dgm:prSet/>
      <dgm:spPr/>
      <dgm:t>
        <a:bodyPr/>
        <a:lstStyle/>
        <a:p>
          <a:endParaRPr lang="en-US"/>
        </a:p>
      </dgm:t>
    </dgm:pt>
    <dgm:pt modelId="{0CFD4192-0F4F-414C-B7F6-5F9411FD7A2E}" type="sibTrans" cxnId="{368576FB-BAAE-41DD-A30E-93907438BE08}">
      <dgm:prSet/>
      <dgm:spPr/>
      <dgm:t>
        <a:bodyPr/>
        <a:lstStyle/>
        <a:p>
          <a:endParaRPr lang="en-US"/>
        </a:p>
      </dgm:t>
    </dgm:pt>
    <dgm:pt modelId="{5A09808F-321B-4B1D-96EF-F67CF7FA1966}">
      <dgm:prSet phldrT="[Text]" custT="1"/>
      <dgm:spPr>
        <a:solidFill>
          <a:srgbClr val="FF6699"/>
        </a:solidFill>
      </dgm:spPr>
      <dgm:t>
        <a:bodyPr/>
        <a:lstStyle/>
        <a:p>
          <a:endParaRPr lang="en-US" sz="2800" dirty="0">
            <a:latin typeface="Arial Rounded MT Bold" panose="020F0704030504030204" pitchFamily="34" charset="0"/>
          </a:endParaRPr>
        </a:p>
      </dgm:t>
    </dgm:pt>
    <dgm:pt modelId="{A04CFCA9-177E-4C6B-93B1-134C1344AAA0}" type="parTrans" cxnId="{80877BE4-2855-4D7A-AE3D-8FE3E9FA0033}">
      <dgm:prSet/>
      <dgm:spPr/>
      <dgm:t>
        <a:bodyPr/>
        <a:lstStyle/>
        <a:p>
          <a:endParaRPr lang="en-US"/>
        </a:p>
      </dgm:t>
    </dgm:pt>
    <dgm:pt modelId="{F29E2764-D63C-437B-A405-B1F229370168}" type="sibTrans" cxnId="{80877BE4-2855-4D7A-AE3D-8FE3E9FA0033}">
      <dgm:prSet/>
      <dgm:spPr/>
      <dgm:t>
        <a:bodyPr/>
        <a:lstStyle/>
        <a:p>
          <a:endParaRPr lang="en-US"/>
        </a:p>
      </dgm:t>
    </dgm:pt>
    <dgm:pt modelId="{1B91F38A-E81F-4FBD-BBB5-B25EB5027FBF}" type="pres">
      <dgm:prSet presAssocID="{0BBE1024-AC80-4380-A9D7-FBDDD6458211}" presName="Name0" presStyleCnt="0">
        <dgm:presLayoutVars>
          <dgm:dir/>
          <dgm:resizeHandles val="exact"/>
        </dgm:presLayoutVars>
      </dgm:prSet>
      <dgm:spPr/>
    </dgm:pt>
    <dgm:pt modelId="{CEE8A455-4800-43A8-AA55-B5CF9EF725F4}" type="pres">
      <dgm:prSet presAssocID="{0BBE1024-AC80-4380-A9D7-FBDDD6458211}" presName="fgShape" presStyleLbl="fgShp" presStyleIdx="0" presStyleCnt="1" custScaleX="17463"/>
      <dgm:spPr/>
    </dgm:pt>
    <dgm:pt modelId="{DA3B00A5-A9AC-4EE7-8459-5EFA2FE917ED}" type="pres">
      <dgm:prSet presAssocID="{0BBE1024-AC80-4380-A9D7-FBDDD6458211}" presName="linComp" presStyleCnt="0"/>
      <dgm:spPr/>
    </dgm:pt>
    <dgm:pt modelId="{9131757F-510A-4465-9D10-A9DE31056F90}" type="pres">
      <dgm:prSet presAssocID="{6355DC51-7AB4-45CC-935E-D49C9C7D796D}" presName="compNode" presStyleCnt="0"/>
      <dgm:spPr/>
    </dgm:pt>
    <dgm:pt modelId="{97F60220-FCA3-42EB-B7ED-E74CCA0F9A83}" type="pres">
      <dgm:prSet presAssocID="{6355DC51-7AB4-45CC-935E-D49C9C7D796D}" presName="bkgdShape" presStyleLbl="node1" presStyleIdx="0" presStyleCnt="3" custLinFactNeighborX="546" custLinFactNeighborY="30"/>
      <dgm:spPr/>
    </dgm:pt>
    <dgm:pt modelId="{B4F74DF0-15D9-419F-96F6-5B4FBF99C278}" type="pres">
      <dgm:prSet presAssocID="{6355DC51-7AB4-45CC-935E-D49C9C7D796D}" presName="nodeTx" presStyleLbl="node1" presStyleIdx="0" presStyleCnt="3">
        <dgm:presLayoutVars>
          <dgm:bulletEnabled val="1"/>
        </dgm:presLayoutVars>
      </dgm:prSet>
      <dgm:spPr/>
    </dgm:pt>
    <dgm:pt modelId="{1AA22344-CAFA-4821-9DFD-74FC9DABC5C9}" type="pres">
      <dgm:prSet presAssocID="{6355DC51-7AB4-45CC-935E-D49C9C7D796D}" presName="invisiNode" presStyleLbl="node1" presStyleIdx="0" presStyleCnt="3"/>
      <dgm:spPr/>
    </dgm:pt>
    <dgm:pt modelId="{8CF7828B-B0D8-4B8C-9B22-1E2023FE6AC0}" type="pres">
      <dgm:prSet presAssocID="{6355DC51-7AB4-45CC-935E-D49C9C7D796D}" presName="imagNode" presStyleLbl="fgImgPlace1" presStyleIdx="0" presStyleCnt="3" custScaleX="120469" custScaleY="124119" custLinFactNeighborX="-6111" custLinFactNeighborY="13947"/>
      <dgm:spPr>
        <a:solidFill>
          <a:srgbClr val="8BCDFF"/>
        </a:solidFill>
        <a:ln w="38100">
          <a:solidFill>
            <a:schemeClr val="bg1"/>
          </a:solidFill>
        </a:ln>
      </dgm:spPr>
      <dgm:extLst>
        <a:ext uri="{E40237B7-FDA0-4F09-8148-C483321AD2D9}">
          <dgm14:cNvPr xmlns:dgm14="http://schemas.microsoft.com/office/drawing/2010/diagram" id="0" name="" descr="Family with boy"/>
        </a:ext>
      </dgm:extLst>
    </dgm:pt>
    <dgm:pt modelId="{068DC5A7-4989-4CD6-A85F-93714A223BD8}" type="pres">
      <dgm:prSet presAssocID="{967EBCB7-22E9-415B-8BDC-4D84959A1515}" presName="sibTrans" presStyleLbl="sibTrans2D1" presStyleIdx="0" presStyleCnt="0"/>
      <dgm:spPr/>
    </dgm:pt>
    <dgm:pt modelId="{827734D7-B4A2-42B0-9318-2792EDDD0AFB}" type="pres">
      <dgm:prSet presAssocID="{0B19443D-B3AC-4B51-9A81-316DD7BCE396}" presName="compNode" presStyleCnt="0"/>
      <dgm:spPr/>
    </dgm:pt>
    <dgm:pt modelId="{891CB5E7-8F66-41D2-8407-EC7135206737}" type="pres">
      <dgm:prSet presAssocID="{0B19443D-B3AC-4B51-9A81-316DD7BCE396}" presName="bkgdShape" presStyleLbl="node1" presStyleIdx="1" presStyleCnt="3" custLinFactNeighborX="1093" custLinFactNeighborY="-352"/>
      <dgm:spPr/>
    </dgm:pt>
    <dgm:pt modelId="{21537EF3-5FDC-4272-85D7-21496F97CB14}" type="pres">
      <dgm:prSet presAssocID="{0B19443D-B3AC-4B51-9A81-316DD7BCE396}" presName="nodeTx" presStyleLbl="node1" presStyleIdx="1" presStyleCnt="3">
        <dgm:presLayoutVars>
          <dgm:bulletEnabled val="1"/>
        </dgm:presLayoutVars>
      </dgm:prSet>
      <dgm:spPr/>
    </dgm:pt>
    <dgm:pt modelId="{BAB36941-7DB5-4CCA-8712-694C1324DDEC}" type="pres">
      <dgm:prSet presAssocID="{0B19443D-B3AC-4B51-9A81-316DD7BCE396}" presName="invisiNode" presStyleLbl="node1" presStyleIdx="1" presStyleCnt="3"/>
      <dgm:spPr/>
    </dgm:pt>
    <dgm:pt modelId="{CCC5BAF7-D2E4-4724-AE72-923F366D8159}" type="pres">
      <dgm:prSet presAssocID="{0B19443D-B3AC-4B51-9A81-316DD7BCE396}" presName="imagNode" presStyleLbl="fgImgPlace1" presStyleIdx="1" presStyleCnt="3" custScaleX="120469" custScaleY="120469" custLinFactNeighborX="1777" custLinFactNeighborY="9705"/>
      <dgm:spPr>
        <a:solidFill>
          <a:srgbClr val="B9F9C8"/>
        </a:solidFill>
        <a:ln w="38100">
          <a:solidFill>
            <a:schemeClr val="bg1"/>
          </a:solidFill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57858C0A-1EA0-4EFB-958C-20B0A5BF53EB}" type="pres">
      <dgm:prSet presAssocID="{0CFD4192-0F4F-414C-B7F6-5F9411FD7A2E}" presName="sibTrans" presStyleLbl="sibTrans2D1" presStyleIdx="0" presStyleCnt="0"/>
      <dgm:spPr/>
    </dgm:pt>
    <dgm:pt modelId="{6F0F63C0-0AD7-4CE2-B5FE-94693EEE6662}" type="pres">
      <dgm:prSet presAssocID="{5A09808F-321B-4B1D-96EF-F67CF7FA1966}" presName="compNode" presStyleCnt="0"/>
      <dgm:spPr/>
    </dgm:pt>
    <dgm:pt modelId="{6A53879B-E15A-478C-90E2-33E79E871ADF}" type="pres">
      <dgm:prSet presAssocID="{5A09808F-321B-4B1D-96EF-F67CF7FA1966}" presName="bkgdShape" presStyleLbl="node1" presStyleIdx="2" presStyleCnt="3" custLinFactNeighborX="702" custLinFactNeighborY="2092"/>
      <dgm:spPr/>
    </dgm:pt>
    <dgm:pt modelId="{F5B5C3C2-0571-4A31-A014-5BC3487353BA}" type="pres">
      <dgm:prSet presAssocID="{5A09808F-321B-4B1D-96EF-F67CF7FA1966}" presName="nodeTx" presStyleLbl="node1" presStyleIdx="2" presStyleCnt="3">
        <dgm:presLayoutVars>
          <dgm:bulletEnabled val="1"/>
        </dgm:presLayoutVars>
      </dgm:prSet>
      <dgm:spPr/>
    </dgm:pt>
    <dgm:pt modelId="{456D7789-FB27-4F3B-8050-39D38A3E3D35}" type="pres">
      <dgm:prSet presAssocID="{5A09808F-321B-4B1D-96EF-F67CF7FA1966}" presName="invisiNode" presStyleLbl="node1" presStyleIdx="2" presStyleCnt="3"/>
      <dgm:spPr/>
    </dgm:pt>
    <dgm:pt modelId="{08415357-EA57-481E-95F3-4F676B3242CD}" type="pres">
      <dgm:prSet presAssocID="{5A09808F-321B-4B1D-96EF-F67CF7FA1966}" presName="imagNode" presStyleLbl="fgImgPlace1" presStyleIdx="2" presStyleCnt="3" custScaleX="120469" custScaleY="120469" custLinFactNeighborX="3018" custLinFactNeighborY="13250"/>
      <dgm:spPr>
        <a:solidFill>
          <a:srgbClr val="FFBDD3"/>
        </a:solidFill>
        <a:ln w="57150">
          <a:solidFill>
            <a:schemeClr val="bg1"/>
          </a:solidFill>
        </a:ln>
      </dgm:spPr>
    </dgm:pt>
  </dgm:ptLst>
  <dgm:cxnLst>
    <dgm:cxn modelId="{06536514-CA5D-4210-89EE-3D8E3D3127C7}" type="presOf" srcId="{0B19443D-B3AC-4B51-9A81-316DD7BCE396}" destId="{21537EF3-5FDC-4272-85D7-21496F97CB14}" srcOrd="1" destOrd="0" presId="urn:microsoft.com/office/officeart/2005/8/layout/hList7"/>
    <dgm:cxn modelId="{FD3EE317-702E-4FA8-A741-9BEFC2EA8416}" type="presOf" srcId="{6355DC51-7AB4-45CC-935E-D49C9C7D796D}" destId="{B4F74DF0-15D9-419F-96F6-5B4FBF99C278}" srcOrd="1" destOrd="0" presId="urn:microsoft.com/office/officeart/2005/8/layout/hList7"/>
    <dgm:cxn modelId="{5F69952D-C32B-4DAF-B142-16865431C8BD}" type="presOf" srcId="{0BBE1024-AC80-4380-A9D7-FBDDD6458211}" destId="{1B91F38A-E81F-4FBD-BBB5-B25EB5027FBF}" srcOrd="0" destOrd="0" presId="urn:microsoft.com/office/officeart/2005/8/layout/hList7"/>
    <dgm:cxn modelId="{6B45395C-D4A1-4AA5-9AFA-EE91896B8B72}" type="presOf" srcId="{6355DC51-7AB4-45CC-935E-D49C9C7D796D}" destId="{97F60220-FCA3-42EB-B7ED-E74CCA0F9A83}" srcOrd="0" destOrd="0" presId="urn:microsoft.com/office/officeart/2005/8/layout/hList7"/>
    <dgm:cxn modelId="{7758B844-AB6F-463C-A77D-4D9225D27EE7}" type="presOf" srcId="{5A09808F-321B-4B1D-96EF-F67CF7FA1966}" destId="{6A53879B-E15A-478C-90E2-33E79E871ADF}" srcOrd="0" destOrd="0" presId="urn:microsoft.com/office/officeart/2005/8/layout/hList7"/>
    <dgm:cxn modelId="{088C9757-A218-4E6B-9BF5-0550B7A263CD}" srcId="{0BBE1024-AC80-4380-A9D7-FBDDD6458211}" destId="{6355DC51-7AB4-45CC-935E-D49C9C7D796D}" srcOrd="0" destOrd="0" parTransId="{8C886436-9326-465A-BF8B-1F7FAB47421C}" sibTransId="{967EBCB7-22E9-415B-8BDC-4D84959A1515}"/>
    <dgm:cxn modelId="{C53D1C89-410D-4692-B945-8C4056D6F8A3}" type="presOf" srcId="{967EBCB7-22E9-415B-8BDC-4D84959A1515}" destId="{068DC5A7-4989-4CD6-A85F-93714A223BD8}" srcOrd="0" destOrd="0" presId="urn:microsoft.com/office/officeart/2005/8/layout/hList7"/>
    <dgm:cxn modelId="{2E4B60A9-A838-4C87-9F62-65745820BA21}" type="presOf" srcId="{5A09808F-321B-4B1D-96EF-F67CF7FA1966}" destId="{F5B5C3C2-0571-4A31-A014-5BC3487353BA}" srcOrd="1" destOrd="0" presId="urn:microsoft.com/office/officeart/2005/8/layout/hList7"/>
    <dgm:cxn modelId="{6CDC5CDF-192C-492F-A071-7D8D00A601C7}" type="presOf" srcId="{0B19443D-B3AC-4B51-9A81-316DD7BCE396}" destId="{891CB5E7-8F66-41D2-8407-EC7135206737}" srcOrd="0" destOrd="0" presId="urn:microsoft.com/office/officeart/2005/8/layout/hList7"/>
    <dgm:cxn modelId="{80877BE4-2855-4D7A-AE3D-8FE3E9FA0033}" srcId="{0BBE1024-AC80-4380-A9D7-FBDDD6458211}" destId="{5A09808F-321B-4B1D-96EF-F67CF7FA1966}" srcOrd="2" destOrd="0" parTransId="{A04CFCA9-177E-4C6B-93B1-134C1344AAA0}" sibTransId="{F29E2764-D63C-437B-A405-B1F229370168}"/>
    <dgm:cxn modelId="{DEE4B8EA-4121-4761-A475-1A8AC113E7C5}" type="presOf" srcId="{0CFD4192-0F4F-414C-B7F6-5F9411FD7A2E}" destId="{57858C0A-1EA0-4EFB-958C-20B0A5BF53EB}" srcOrd="0" destOrd="0" presId="urn:microsoft.com/office/officeart/2005/8/layout/hList7"/>
    <dgm:cxn modelId="{368576FB-BAAE-41DD-A30E-93907438BE08}" srcId="{0BBE1024-AC80-4380-A9D7-FBDDD6458211}" destId="{0B19443D-B3AC-4B51-9A81-316DD7BCE396}" srcOrd="1" destOrd="0" parTransId="{8A3D8848-9A1F-4880-90EE-5EE418BC869F}" sibTransId="{0CFD4192-0F4F-414C-B7F6-5F9411FD7A2E}"/>
    <dgm:cxn modelId="{926364CF-5D18-4BC5-9B28-CBA3C397551E}" type="presParOf" srcId="{1B91F38A-E81F-4FBD-BBB5-B25EB5027FBF}" destId="{CEE8A455-4800-43A8-AA55-B5CF9EF725F4}" srcOrd="0" destOrd="0" presId="urn:microsoft.com/office/officeart/2005/8/layout/hList7"/>
    <dgm:cxn modelId="{22A13DCD-9D1C-4275-AFC3-8F9D08245AE5}" type="presParOf" srcId="{1B91F38A-E81F-4FBD-BBB5-B25EB5027FBF}" destId="{DA3B00A5-A9AC-4EE7-8459-5EFA2FE917ED}" srcOrd="1" destOrd="0" presId="urn:microsoft.com/office/officeart/2005/8/layout/hList7"/>
    <dgm:cxn modelId="{0A3FA566-68A7-4410-982C-F0991458D6EB}" type="presParOf" srcId="{DA3B00A5-A9AC-4EE7-8459-5EFA2FE917ED}" destId="{9131757F-510A-4465-9D10-A9DE31056F90}" srcOrd="0" destOrd="0" presId="urn:microsoft.com/office/officeart/2005/8/layout/hList7"/>
    <dgm:cxn modelId="{94068EA3-E091-45FF-AD2C-489D899F1644}" type="presParOf" srcId="{9131757F-510A-4465-9D10-A9DE31056F90}" destId="{97F60220-FCA3-42EB-B7ED-E74CCA0F9A83}" srcOrd="0" destOrd="0" presId="urn:microsoft.com/office/officeart/2005/8/layout/hList7"/>
    <dgm:cxn modelId="{93CD503F-263E-4545-B297-4B0E9AD1F75D}" type="presParOf" srcId="{9131757F-510A-4465-9D10-A9DE31056F90}" destId="{B4F74DF0-15D9-419F-96F6-5B4FBF99C278}" srcOrd="1" destOrd="0" presId="urn:microsoft.com/office/officeart/2005/8/layout/hList7"/>
    <dgm:cxn modelId="{5BC77E64-D9B3-4CCD-9F93-77AC3FB88633}" type="presParOf" srcId="{9131757F-510A-4465-9D10-A9DE31056F90}" destId="{1AA22344-CAFA-4821-9DFD-74FC9DABC5C9}" srcOrd="2" destOrd="0" presId="urn:microsoft.com/office/officeart/2005/8/layout/hList7"/>
    <dgm:cxn modelId="{4ABD3515-3C6E-4F4C-818E-2D135638D2A8}" type="presParOf" srcId="{9131757F-510A-4465-9D10-A9DE31056F90}" destId="{8CF7828B-B0D8-4B8C-9B22-1E2023FE6AC0}" srcOrd="3" destOrd="0" presId="urn:microsoft.com/office/officeart/2005/8/layout/hList7"/>
    <dgm:cxn modelId="{F18D99BE-1C9B-47C3-9190-EA00A10EB0B7}" type="presParOf" srcId="{DA3B00A5-A9AC-4EE7-8459-5EFA2FE917ED}" destId="{068DC5A7-4989-4CD6-A85F-93714A223BD8}" srcOrd="1" destOrd="0" presId="urn:microsoft.com/office/officeart/2005/8/layout/hList7"/>
    <dgm:cxn modelId="{F6175334-8064-4B93-9370-D2C52FFCFF7F}" type="presParOf" srcId="{DA3B00A5-A9AC-4EE7-8459-5EFA2FE917ED}" destId="{827734D7-B4A2-42B0-9318-2792EDDD0AFB}" srcOrd="2" destOrd="0" presId="urn:microsoft.com/office/officeart/2005/8/layout/hList7"/>
    <dgm:cxn modelId="{E50732D7-1325-472D-BA79-7D22C90B5366}" type="presParOf" srcId="{827734D7-B4A2-42B0-9318-2792EDDD0AFB}" destId="{891CB5E7-8F66-41D2-8407-EC7135206737}" srcOrd="0" destOrd="0" presId="urn:microsoft.com/office/officeart/2005/8/layout/hList7"/>
    <dgm:cxn modelId="{061706E3-1DF3-42F9-9BED-ED91DB2261AA}" type="presParOf" srcId="{827734D7-B4A2-42B0-9318-2792EDDD0AFB}" destId="{21537EF3-5FDC-4272-85D7-21496F97CB14}" srcOrd="1" destOrd="0" presId="urn:microsoft.com/office/officeart/2005/8/layout/hList7"/>
    <dgm:cxn modelId="{E1D0D31C-30EE-427B-A541-EAA6619BC458}" type="presParOf" srcId="{827734D7-B4A2-42B0-9318-2792EDDD0AFB}" destId="{BAB36941-7DB5-4CCA-8712-694C1324DDEC}" srcOrd="2" destOrd="0" presId="urn:microsoft.com/office/officeart/2005/8/layout/hList7"/>
    <dgm:cxn modelId="{E7275443-188F-43A0-8474-927AB360B001}" type="presParOf" srcId="{827734D7-B4A2-42B0-9318-2792EDDD0AFB}" destId="{CCC5BAF7-D2E4-4724-AE72-923F366D8159}" srcOrd="3" destOrd="0" presId="urn:microsoft.com/office/officeart/2005/8/layout/hList7"/>
    <dgm:cxn modelId="{E6408E0A-40F9-48D2-815B-42119E2E92FD}" type="presParOf" srcId="{DA3B00A5-A9AC-4EE7-8459-5EFA2FE917ED}" destId="{57858C0A-1EA0-4EFB-958C-20B0A5BF53EB}" srcOrd="3" destOrd="0" presId="urn:microsoft.com/office/officeart/2005/8/layout/hList7"/>
    <dgm:cxn modelId="{AEAB2E38-3C4E-4CDF-B64C-8B2059539895}" type="presParOf" srcId="{DA3B00A5-A9AC-4EE7-8459-5EFA2FE917ED}" destId="{6F0F63C0-0AD7-4CE2-B5FE-94693EEE6662}" srcOrd="4" destOrd="0" presId="urn:microsoft.com/office/officeart/2005/8/layout/hList7"/>
    <dgm:cxn modelId="{B21B86C1-8A2C-4AEB-B3DF-3AF786D68458}" type="presParOf" srcId="{6F0F63C0-0AD7-4CE2-B5FE-94693EEE6662}" destId="{6A53879B-E15A-478C-90E2-33E79E871ADF}" srcOrd="0" destOrd="0" presId="urn:microsoft.com/office/officeart/2005/8/layout/hList7"/>
    <dgm:cxn modelId="{9F327419-2B26-4175-8403-21BF14FDA391}" type="presParOf" srcId="{6F0F63C0-0AD7-4CE2-B5FE-94693EEE6662}" destId="{F5B5C3C2-0571-4A31-A014-5BC3487353BA}" srcOrd="1" destOrd="0" presId="urn:microsoft.com/office/officeart/2005/8/layout/hList7"/>
    <dgm:cxn modelId="{DBDA1E72-1018-4A56-85CB-37B09BDC8F17}" type="presParOf" srcId="{6F0F63C0-0AD7-4CE2-B5FE-94693EEE6662}" destId="{456D7789-FB27-4F3B-8050-39D38A3E3D35}" srcOrd="2" destOrd="0" presId="urn:microsoft.com/office/officeart/2005/8/layout/hList7"/>
    <dgm:cxn modelId="{EFCFD538-B677-4ACF-9261-12819CDC43B2}" type="presParOf" srcId="{6F0F63C0-0AD7-4CE2-B5FE-94693EEE6662}" destId="{08415357-EA57-481E-95F3-4F676B3242C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BE1024-AC80-4380-A9D7-FBDDD6458211}" type="doc">
      <dgm:prSet loTypeId="urn:microsoft.com/office/officeart/2005/8/layout/hList7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355DC51-7AB4-45CC-935E-D49C9C7D796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100" dirty="0">
            <a:solidFill>
              <a:schemeClr val="bg1"/>
            </a:solidFill>
            <a:latin typeface="Arial Rounded MT Bold" panose="020F0704030504030204" pitchFamily="34" charset="0"/>
          </a:endParaRPr>
        </a:p>
        <a:p>
          <a:r>
            <a:rPr lang="en-US" sz="2800" dirty="0">
              <a:solidFill>
                <a:schemeClr val="bg1"/>
              </a:solidFill>
              <a:latin typeface="Arial Rounded MT Bold" panose="020F0704030504030204" pitchFamily="34" charset="0"/>
            </a:rPr>
            <a:t>Essay</a:t>
          </a:r>
        </a:p>
      </dgm:t>
    </dgm:pt>
    <dgm:pt modelId="{8C886436-9326-465A-BF8B-1F7FAB47421C}" type="parTrans" cxnId="{088C9757-A218-4E6B-9BF5-0550B7A263CD}">
      <dgm:prSet/>
      <dgm:spPr/>
      <dgm:t>
        <a:bodyPr/>
        <a:lstStyle/>
        <a:p>
          <a:endParaRPr lang="en-US"/>
        </a:p>
      </dgm:t>
    </dgm:pt>
    <dgm:pt modelId="{967EBCB7-22E9-415B-8BDC-4D84959A1515}" type="sibTrans" cxnId="{088C9757-A218-4E6B-9BF5-0550B7A263CD}">
      <dgm:prSet/>
      <dgm:spPr/>
      <dgm:t>
        <a:bodyPr/>
        <a:lstStyle/>
        <a:p>
          <a:endParaRPr lang="en-US"/>
        </a:p>
      </dgm:t>
    </dgm:pt>
    <dgm:pt modelId="{0B19443D-B3AC-4B51-9A81-316DD7BCE396}">
      <dgm:prSet phldrT="[Text]" custT="1"/>
      <dgm:spPr>
        <a:solidFill>
          <a:srgbClr val="9999FF"/>
        </a:solidFill>
      </dgm:spPr>
      <dgm:t>
        <a:bodyPr/>
        <a:lstStyle/>
        <a:p>
          <a:endParaRPr lang="en-US" sz="1100" dirty="0">
            <a:latin typeface="Arial Rounded MT Bold" panose="020F0704030504030204" pitchFamily="34" charset="0"/>
          </a:endParaRPr>
        </a:p>
        <a:p>
          <a:r>
            <a:rPr lang="en-US" sz="2800" dirty="0">
              <a:latin typeface="Arial Rounded MT Bold" panose="020F0704030504030204" pitchFamily="34" charset="0"/>
            </a:rPr>
            <a:t>Leadership</a:t>
          </a:r>
        </a:p>
      </dgm:t>
    </dgm:pt>
    <dgm:pt modelId="{8A3D8848-9A1F-4880-90EE-5EE418BC869F}" type="parTrans" cxnId="{368576FB-BAAE-41DD-A30E-93907438BE08}">
      <dgm:prSet/>
      <dgm:spPr/>
      <dgm:t>
        <a:bodyPr/>
        <a:lstStyle/>
        <a:p>
          <a:endParaRPr lang="en-US"/>
        </a:p>
      </dgm:t>
    </dgm:pt>
    <dgm:pt modelId="{0CFD4192-0F4F-414C-B7F6-5F9411FD7A2E}" type="sibTrans" cxnId="{368576FB-BAAE-41DD-A30E-93907438BE08}">
      <dgm:prSet/>
      <dgm:spPr/>
      <dgm:t>
        <a:bodyPr/>
        <a:lstStyle/>
        <a:p>
          <a:endParaRPr lang="en-US"/>
        </a:p>
      </dgm:t>
    </dgm:pt>
    <dgm:pt modelId="{5A09808F-321B-4B1D-96EF-F67CF7FA1966}">
      <dgm:prSet phldrT="[Text]" custT="1"/>
      <dgm:spPr>
        <a:solidFill>
          <a:srgbClr val="EAED26"/>
        </a:solidFill>
      </dgm:spPr>
      <dgm:t>
        <a:bodyPr/>
        <a:lstStyle/>
        <a:p>
          <a:endParaRPr lang="en-US" sz="2800" dirty="0">
            <a:latin typeface="Arial Rounded MT Bold" panose="020F0704030504030204" pitchFamily="34" charset="0"/>
          </a:endParaRPr>
        </a:p>
        <a:p>
          <a:r>
            <a:rPr lang="en-US" sz="2800" dirty="0">
              <a:latin typeface="Arial Rounded MT Bold" panose="020F0704030504030204" pitchFamily="34" charset="0"/>
            </a:rPr>
            <a:t>College Major</a:t>
          </a:r>
        </a:p>
      </dgm:t>
    </dgm:pt>
    <dgm:pt modelId="{A04CFCA9-177E-4C6B-93B1-134C1344AAA0}" type="parTrans" cxnId="{80877BE4-2855-4D7A-AE3D-8FE3E9FA0033}">
      <dgm:prSet/>
      <dgm:spPr/>
      <dgm:t>
        <a:bodyPr/>
        <a:lstStyle/>
        <a:p>
          <a:endParaRPr lang="en-US"/>
        </a:p>
      </dgm:t>
    </dgm:pt>
    <dgm:pt modelId="{F29E2764-D63C-437B-A405-B1F229370168}" type="sibTrans" cxnId="{80877BE4-2855-4D7A-AE3D-8FE3E9FA0033}">
      <dgm:prSet/>
      <dgm:spPr/>
      <dgm:t>
        <a:bodyPr/>
        <a:lstStyle/>
        <a:p>
          <a:endParaRPr lang="en-US"/>
        </a:p>
      </dgm:t>
    </dgm:pt>
    <dgm:pt modelId="{1B91F38A-E81F-4FBD-BBB5-B25EB5027FBF}" type="pres">
      <dgm:prSet presAssocID="{0BBE1024-AC80-4380-A9D7-FBDDD6458211}" presName="Name0" presStyleCnt="0">
        <dgm:presLayoutVars>
          <dgm:dir/>
          <dgm:resizeHandles val="exact"/>
        </dgm:presLayoutVars>
      </dgm:prSet>
      <dgm:spPr/>
    </dgm:pt>
    <dgm:pt modelId="{CEE8A455-4800-43A8-AA55-B5CF9EF725F4}" type="pres">
      <dgm:prSet presAssocID="{0BBE1024-AC80-4380-A9D7-FBDDD6458211}" presName="fgShape" presStyleLbl="fgShp" presStyleIdx="0" presStyleCnt="1" custScaleX="17195"/>
      <dgm:spPr/>
    </dgm:pt>
    <dgm:pt modelId="{DA3B00A5-A9AC-4EE7-8459-5EFA2FE917ED}" type="pres">
      <dgm:prSet presAssocID="{0BBE1024-AC80-4380-A9D7-FBDDD6458211}" presName="linComp" presStyleCnt="0"/>
      <dgm:spPr/>
    </dgm:pt>
    <dgm:pt modelId="{9131757F-510A-4465-9D10-A9DE31056F90}" type="pres">
      <dgm:prSet presAssocID="{6355DC51-7AB4-45CC-935E-D49C9C7D796D}" presName="compNode" presStyleCnt="0"/>
      <dgm:spPr/>
    </dgm:pt>
    <dgm:pt modelId="{97F60220-FCA3-42EB-B7ED-E74CCA0F9A83}" type="pres">
      <dgm:prSet presAssocID="{6355DC51-7AB4-45CC-935E-D49C9C7D796D}" presName="bkgdShape" presStyleLbl="node1" presStyleIdx="0" presStyleCnt="3" custLinFactNeighborX="-24894" custLinFactNeighborY="-66455"/>
      <dgm:spPr/>
    </dgm:pt>
    <dgm:pt modelId="{B4F74DF0-15D9-419F-96F6-5B4FBF99C278}" type="pres">
      <dgm:prSet presAssocID="{6355DC51-7AB4-45CC-935E-D49C9C7D796D}" presName="nodeTx" presStyleLbl="node1" presStyleIdx="0" presStyleCnt="3">
        <dgm:presLayoutVars>
          <dgm:bulletEnabled val="1"/>
        </dgm:presLayoutVars>
      </dgm:prSet>
      <dgm:spPr/>
    </dgm:pt>
    <dgm:pt modelId="{1AA22344-CAFA-4821-9DFD-74FC9DABC5C9}" type="pres">
      <dgm:prSet presAssocID="{6355DC51-7AB4-45CC-935E-D49C9C7D796D}" presName="invisiNode" presStyleLbl="node1" presStyleIdx="0" presStyleCnt="3"/>
      <dgm:spPr/>
    </dgm:pt>
    <dgm:pt modelId="{8CF7828B-B0D8-4B8C-9B22-1E2023FE6AC0}" type="pres">
      <dgm:prSet presAssocID="{6355DC51-7AB4-45CC-935E-D49C9C7D796D}" presName="imagNode" presStyleLbl="fgImgPlace1" presStyleIdx="0" presStyleCnt="3" custScaleX="120469" custScaleY="120469" custLinFactNeighborX="-3224" custLinFactNeighborY="17557"/>
      <dgm:spPr>
        <a:solidFill>
          <a:srgbClr val="F6BA92"/>
        </a:solidFill>
        <a:ln w="57150">
          <a:solidFill>
            <a:schemeClr val="bg1"/>
          </a:solidFill>
        </a:ln>
      </dgm:spPr>
    </dgm:pt>
    <dgm:pt modelId="{068DC5A7-4989-4CD6-A85F-93714A223BD8}" type="pres">
      <dgm:prSet presAssocID="{967EBCB7-22E9-415B-8BDC-4D84959A1515}" presName="sibTrans" presStyleLbl="sibTrans2D1" presStyleIdx="0" presStyleCnt="0"/>
      <dgm:spPr/>
    </dgm:pt>
    <dgm:pt modelId="{827734D7-B4A2-42B0-9318-2792EDDD0AFB}" type="pres">
      <dgm:prSet presAssocID="{0B19443D-B3AC-4B51-9A81-316DD7BCE396}" presName="compNode" presStyleCnt="0"/>
      <dgm:spPr/>
    </dgm:pt>
    <dgm:pt modelId="{891CB5E7-8F66-41D2-8407-EC7135206737}" type="pres">
      <dgm:prSet presAssocID="{0B19443D-B3AC-4B51-9A81-316DD7BCE396}" presName="bkgdShape" presStyleLbl="node1" presStyleIdx="1" presStyleCnt="3"/>
      <dgm:spPr/>
    </dgm:pt>
    <dgm:pt modelId="{21537EF3-5FDC-4272-85D7-21496F97CB14}" type="pres">
      <dgm:prSet presAssocID="{0B19443D-B3AC-4B51-9A81-316DD7BCE396}" presName="nodeTx" presStyleLbl="node1" presStyleIdx="1" presStyleCnt="3">
        <dgm:presLayoutVars>
          <dgm:bulletEnabled val="1"/>
        </dgm:presLayoutVars>
      </dgm:prSet>
      <dgm:spPr/>
    </dgm:pt>
    <dgm:pt modelId="{BAB36941-7DB5-4CCA-8712-694C1324DDEC}" type="pres">
      <dgm:prSet presAssocID="{0B19443D-B3AC-4B51-9A81-316DD7BCE396}" presName="invisiNode" presStyleLbl="node1" presStyleIdx="1" presStyleCnt="3"/>
      <dgm:spPr/>
    </dgm:pt>
    <dgm:pt modelId="{CCC5BAF7-D2E4-4724-AE72-923F366D8159}" type="pres">
      <dgm:prSet presAssocID="{0B19443D-B3AC-4B51-9A81-316DD7BCE396}" presName="imagNode" presStyleLbl="fgImgPlace1" presStyleIdx="1" presStyleCnt="3" custScaleX="120469" custScaleY="120469" custLinFactNeighborX="3832" custLinFactNeighborY="10369"/>
      <dgm:spPr>
        <a:solidFill>
          <a:srgbClr val="D1D1FF"/>
        </a:solidFill>
        <a:ln w="57150">
          <a:solidFill>
            <a:schemeClr val="bg1"/>
          </a:solidFill>
        </a:ln>
      </dgm:spPr>
    </dgm:pt>
    <dgm:pt modelId="{57858C0A-1EA0-4EFB-958C-20B0A5BF53EB}" type="pres">
      <dgm:prSet presAssocID="{0CFD4192-0F4F-414C-B7F6-5F9411FD7A2E}" presName="sibTrans" presStyleLbl="sibTrans2D1" presStyleIdx="0" presStyleCnt="0"/>
      <dgm:spPr/>
    </dgm:pt>
    <dgm:pt modelId="{6F0F63C0-0AD7-4CE2-B5FE-94693EEE6662}" type="pres">
      <dgm:prSet presAssocID="{5A09808F-321B-4B1D-96EF-F67CF7FA1966}" presName="compNode" presStyleCnt="0"/>
      <dgm:spPr/>
    </dgm:pt>
    <dgm:pt modelId="{6A53879B-E15A-478C-90E2-33E79E871ADF}" type="pres">
      <dgm:prSet presAssocID="{5A09808F-321B-4B1D-96EF-F67CF7FA1966}" presName="bkgdShape" presStyleLbl="node1" presStyleIdx="2" presStyleCnt="3"/>
      <dgm:spPr/>
    </dgm:pt>
    <dgm:pt modelId="{F5B5C3C2-0571-4A31-A014-5BC3487353BA}" type="pres">
      <dgm:prSet presAssocID="{5A09808F-321B-4B1D-96EF-F67CF7FA1966}" presName="nodeTx" presStyleLbl="node1" presStyleIdx="2" presStyleCnt="3">
        <dgm:presLayoutVars>
          <dgm:bulletEnabled val="1"/>
        </dgm:presLayoutVars>
      </dgm:prSet>
      <dgm:spPr/>
    </dgm:pt>
    <dgm:pt modelId="{456D7789-FB27-4F3B-8050-39D38A3E3D35}" type="pres">
      <dgm:prSet presAssocID="{5A09808F-321B-4B1D-96EF-F67CF7FA1966}" presName="invisiNode" presStyleLbl="node1" presStyleIdx="2" presStyleCnt="3"/>
      <dgm:spPr/>
    </dgm:pt>
    <dgm:pt modelId="{08415357-EA57-481E-95F3-4F676B3242CD}" type="pres">
      <dgm:prSet presAssocID="{5A09808F-321B-4B1D-96EF-F67CF7FA1966}" presName="imagNode" presStyleLbl="fgImgPlace1" presStyleIdx="2" presStyleCnt="3" custScaleX="120469" custScaleY="120469" custLinFactNeighborX="7698" custLinFactNeighborY="10369"/>
      <dgm:spPr>
        <a:solidFill>
          <a:srgbClr val="F4F692"/>
        </a:solidFill>
        <a:ln w="57150">
          <a:solidFill>
            <a:schemeClr val="bg1"/>
          </a:solidFill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</dgm:ptLst>
  <dgm:cxnLst>
    <dgm:cxn modelId="{06536514-CA5D-4210-89EE-3D8E3D3127C7}" type="presOf" srcId="{0B19443D-B3AC-4B51-9A81-316DD7BCE396}" destId="{21537EF3-5FDC-4272-85D7-21496F97CB14}" srcOrd="1" destOrd="0" presId="urn:microsoft.com/office/officeart/2005/8/layout/hList7"/>
    <dgm:cxn modelId="{FD3EE317-702E-4FA8-A741-9BEFC2EA8416}" type="presOf" srcId="{6355DC51-7AB4-45CC-935E-D49C9C7D796D}" destId="{B4F74DF0-15D9-419F-96F6-5B4FBF99C278}" srcOrd="1" destOrd="0" presId="urn:microsoft.com/office/officeart/2005/8/layout/hList7"/>
    <dgm:cxn modelId="{5F69952D-C32B-4DAF-B142-16865431C8BD}" type="presOf" srcId="{0BBE1024-AC80-4380-A9D7-FBDDD6458211}" destId="{1B91F38A-E81F-4FBD-BBB5-B25EB5027FBF}" srcOrd="0" destOrd="0" presId="urn:microsoft.com/office/officeart/2005/8/layout/hList7"/>
    <dgm:cxn modelId="{6B45395C-D4A1-4AA5-9AFA-EE91896B8B72}" type="presOf" srcId="{6355DC51-7AB4-45CC-935E-D49C9C7D796D}" destId="{97F60220-FCA3-42EB-B7ED-E74CCA0F9A83}" srcOrd="0" destOrd="0" presId="urn:microsoft.com/office/officeart/2005/8/layout/hList7"/>
    <dgm:cxn modelId="{7758B844-AB6F-463C-A77D-4D9225D27EE7}" type="presOf" srcId="{5A09808F-321B-4B1D-96EF-F67CF7FA1966}" destId="{6A53879B-E15A-478C-90E2-33E79E871ADF}" srcOrd="0" destOrd="0" presId="urn:microsoft.com/office/officeart/2005/8/layout/hList7"/>
    <dgm:cxn modelId="{088C9757-A218-4E6B-9BF5-0550B7A263CD}" srcId="{0BBE1024-AC80-4380-A9D7-FBDDD6458211}" destId="{6355DC51-7AB4-45CC-935E-D49C9C7D796D}" srcOrd="0" destOrd="0" parTransId="{8C886436-9326-465A-BF8B-1F7FAB47421C}" sibTransId="{967EBCB7-22E9-415B-8BDC-4D84959A1515}"/>
    <dgm:cxn modelId="{C53D1C89-410D-4692-B945-8C4056D6F8A3}" type="presOf" srcId="{967EBCB7-22E9-415B-8BDC-4D84959A1515}" destId="{068DC5A7-4989-4CD6-A85F-93714A223BD8}" srcOrd="0" destOrd="0" presId="urn:microsoft.com/office/officeart/2005/8/layout/hList7"/>
    <dgm:cxn modelId="{2E4B60A9-A838-4C87-9F62-65745820BA21}" type="presOf" srcId="{5A09808F-321B-4B1D-96EF-F67CF7FA1966}" destId="{F5B5C3C2-0571-4A31-A014-5BC3487353BA}" srcOrd="1" destOrd="0" presId="urn:microsoft.com/office/officeart/2005/8/layout/hList7"/>
    <dgm:cxn modelId="{6CDC5CDF-192C-492F-A071-7D8D00A601C7}" type="presOf" srcId="{0B19443D-B3AC-4B51-9A81-316DD7BCE396}" destId="{891CB5E7-8F66-41D2-8407-EC7135206737}" srcOrd="0" destOrd="0" presId="urn:microsoft.com/office/officeart/2005/8/layout/hList7"/>
    <dgm:cxn modelId="{80877BE4-2855-4D7A-AE3D-8FE3E9FA0033}" srcId="{0BBE1024-AC80-4380-A9D7-FBDDD6458211}" destId="{5A09808F-321B-4B1D-96EF-F67CF7FA1966}" srcOrd="2" destOrd="0" parTransId="{A04CFCA9-177E-4C6B-93B1-134C1344AAA0}" sibTransId="{F29E2764-D63C-437B-A405-B1F229370168}"/>
    <dgm:cxn modelId="{DEE4B8EA-4121-4761-A475-1A8AC113E7C5}" type="presOf" srcId="{0CFD4192-0F4F-414C-B7F6-5F9411FD7A2E}" destId="{57858C0A-1EA0-4EFB-958C-20B0A5BF53EB}" srcOrd="0" destOrd="0" presId="urn:microsoft.com/office/officeart/2005/8/layout/hList7"/>
    <dgm:cxn modelId="{368576FB-BAAE-41DD-A30E-93907438BE08}" srcId="{0BBE1024-AC80-4380-A9D7-FBDDD6458211}" destId="{0B19443D-B3AC-4B51-9A81-316DD7BCE396}" srcOrd="1" destOrd="0" parTransId="{8A3D8848-9A1F-4880-90EE-5EE418BC869F}" sibTransId="{0CFD4192-0F4F-414C-B7F6-5F9411FD7A2E}"/>
    <dgm:cxn modelId="{926364CF-5D18-4BC5-9B28-CBA3C397551E}" type="presParOf" srcId="{1B91F38A-E81F-4FBD-BBB5-B25EB5027FBF}" destId="{CEE8A455-4800-43A8-AA55-B5CF9EF725F4}" srcOrd="0" destOrd="0" presId="urn:microsoft.com/office/officeart/2005/8/layout/hList7"/>
    <dgm:cxn modelId="{22A13DCD-9D1C-4275-AFC3-8F9D08245AE5}" type="presParOf" srcId="{1B91F38A-E81F-4FBD-BBB5-B25EB5027FBF}" destId="{DA3B00A5-A9AC-4EE7-8459-5EFA2FE917ED}" srcOrd="1" destOrd="0" presId="urn:microsoft.com/office/officeart/2005/8/layout/hList7"/>
    <dgm:cxn modelId="{0A3FA566-68A7-4410-982C-F0991458D6EB}" type="presParOf" srcId="{DA3B00A5-A9AC-4EE7-8459-5EFA2FE917ED}" destId="{9131757F-510A-4465-9D10-A9DE31056F90}" srcOrd="0" destOrd="0" presId="urn:microsoft.com/office/officeart/2005/8/layout/hList7"/>
    <dgm:cxn modelId="{94068EA3-E091-45FF-AD2C-489D899F1644}" type="presParOf" srcId="{9131757F-510A-4465-9D10-A9DE31056F90}" destId="{97F60220-FCA3-42EB-B7ED-E74CCA0F9A83}" srcOrd="0" destOrd="0" presId="urn:microsoft.com/office/officeart/2005/8/layout/hList7"/>
    <dgm:cxn modelId="{93CD503F-263E-4545-B297-4B0E9AD1F75D}" type="presParOf" srcId="{9131757F-510A-4465-9D10-A9DE31056F90}" destId="{B4F74DF0-15D9-419F-96F6-5B4FBF99C278}" srcOrd="1" destOrd="0" presId="urn:microsoft.com/office/officeart/2005/8/layout/hList7"/>
    <dgm:cxn modelId="{5BC77E64-D9B3-4CCD-9F93-77AC3FB88633}" type="presParOf" srcId="{9131757F-510A-4465-9D10-A9DE31056F90}" destId="{1AA22344-CAFA-4821-9DFD-74FC9DABC5C9}" srcOrd="2" destOrd="0" presId="urn:microsoft.com/office/officeart/2005/8/layout/hList7"/>
    <dgm:cxn modelId="{4ABD3515-3C6E-4F4C-818E-2D135638D2A8}" type="presParOf" srcId="{9131757F-510A-4465-9D10-A9DE31056F90}" destId="{8CF7828B-B0D8-4B8C-9B22-1E2023FE6AC0}" srcOrd="3" destOrd="0" presId="urn:microsoft.com/office/officeart/2005/8/layout/hList7"/>
    <dgm:cxn modelId="{F18D99BE-1C9B-47C3-9190-EA00A10EB0B7}" type="presParOf" srcId="{DA3B00A5-A9AC-4EE7-8459-5EFA2FE917ED}" destId="{068DC5A7-4989-4CD6-A85F-93714A223BD8}" srcOrd="1" destOrd="0" presId="urn:microsoft.com/office/officeart/2005/8/layout/hList7"/>
    <dgm:cxn modelId="{F6175334-8064-4B93-9370-D2C52FFCFF7F}" type="presParOf" srcId="{DA3B00A5-A9AC-4EE7-8459-5EFA2FE917ED}" destId="{827734D7-B4A2-42B0-9318-2792EDDD0AFB}" srcOrd="2" destOrd="0" presId="urn:microsoft.com/office/officeart/2005/8/layout/hList7"/>
    <dgm:cxn modelId="{E50732D7-1325-472D-BA79-7D22C90B5366}" type="presParOf" srcId="{827734D7-B4A2-42B0-9318-2792EDDD0AFB}" destId="{891CB5E7-8F66-41D2-8407-EC7135206737}" srcOrd="0" destOrd="0" presId="urn:microsoft.com/office/officeart/2005/8/layout/hList7"/>
    <dgm:cxn modelId="{061706E3-1DF3-42F9-9BED-ED91DB2261AA}" type="presParOf" srcId="{827734D7-B4A2-42B0-9318-2792EDDD0AFB}" destId="{21537EF3-5FDC-4272-85D7-21496F97CB14}" srcOrd="1" destOrd="0" presId="urn:microsoft.com/office/officeart/2005/8/layout/hList7"/>
    <dgm:cxn modelId="{E1D0D31C-30EE-427B-A541-EAA6619BC458}" type="presParOf" srcId="{827734D7-B4A2-42B0-9318-2792EDDD0AFB}" destId="{BAB36941-7DB5-4CCA-8712-694C1324DDEC}" srcOrd="2" destOrd="0" presId="urn:microsoft.com/office/officeart/2005/8/layout/hList7"/>
    <dgm:cxn modelId="{E7275443-188F-43A0-8474-927AB360B001}" type="presParOf" srcId="{827734D7-B4A2-42B0-9318-2792EDDD0AFB}" destId="{CCC5BAF7-D2E4-4724-AE72-923F366D8159}" srcOrd="3" destOrd="0" presId="urn:microsoft.com/office/officeart/2005/8/layout/hList7"/>
    <dgm:cxn modelId="{E6408E0A-40F9-48D2-815B-42119E2E92FD}" type="presParOf" srcId="{DA3B00A5-A9AC-4EE7-8459-5EFA2FE917ED}" destId="{57858C0A-1EA0-4EFB-958C-20B0A5BF53EB}" srcOrd="3" destOrd="0" presId="urn:microsoft.com/office/officeart/2005/8/layout/hList7"/>
    <dgm:cxn modelId="{AEAB2E38-3C4E-4CDF-B64C-8B2059539895}" type="presParOf" srcId="{DA3B00A5-A9AC-4EE7-8459-5EFA2FE917ED}" destId="{6F0F63C0-0AD7-4CE2-B5FE-94693EEE6662}" srcOrd="4" destOrd="0" presId="urn:microsoft.com/office/officeart/2005/8/layout/hList7"/>
    <dgm:cxn modelId="{B21B86C1-8A2C-4AEB-B3DF-3AF786D68458}" type="presParOf" srcId="{6F0F63C0-0AD7-4CE2-B5FE-94693EEE6662}" destId="{6A53879B-E15A-478C-90E2-33E79E871ADF}" srcOrd="0" destOrd="0" presId="urn:microsoft.com/office/officeart/2005/8/layout/hList7"/>
    <dgm:cxn modelId="{9F327419-2B26-4175-8403-21BF14FDA391}" type="presParOf" srcId="{6F0F63C0-0AD7-4CE2-B5FE-94693EEE6662}" destId="{F5B5C3C2-0571-4A31-A014-5BC3487353BA}" srcOrd="1" destOrd="0" presId="urn:microsoft.com/office/officeart/2005/8/layout/hList7"/>
    <dgm:cxn modelId="{DBDA1E72-1018-4A56-85CB-37B09BDC8F17}" type="presParOf" srcId="{6F0F63C0-0AD7-4CE2-B5FE-94693EEE6662}" destId="{456D7789-FB27-4F3B-8050-39D38A3E3D35}" srcOrd="2" destOrd="0" presId="urn:microsoft.com/office/officeart/2005/8/layout/hList7"/>
    <dgm:cxn modelId="{EFCFD538-B677-4ACF-9261-12819CDC43B2}" type="presParOf" srcId="{6F0F63C0-0AD7-4CE2-B5FE-94693EEE6662}" destId="{08415357-EA57-481E-95F3-4F676B3242C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2DE2A-9C3C-4B1F-BC59-D07C85C9696F}">
      <dsp:nvSpPr>
        <dsp:cNvPr id="0" name=""/>
        <dsp:cNvSpPr/>
      </dsp:nvSpPr>
      <dsp:spPr>
        <a:xfrm>
          <a:off x="0" y="1114114"/>
          <a:ext cx="2647156" cy="3176587"/>
        </a:xfrm>
        <a:prstGeom prst="roundRect">
          <a:avLst>
            <a:gd name="adj" fmla="val 5000"/>
          </a:avLst>
        </a:prstGeom>
        <a:solidFill>
          <a:srgbClr val="FFCF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latin typeface="Arial Rounded MT Bold" panose="020F0704030504030204" pitchFamily="34" charset="0"/>
          </a:endParaRPr>
        </a:p>
      </dsp:txBody>
      <dsp:txXfrm rot="16200000">
        <a:off x="-1037685" y="2151800"/>
        <a:ext cx="2604801" cy="529431"/>
      </dsp:txXfrm>
    </dsp:sp>
    <dsp:sp modelId="{44507E91-08FE-44D8-952F-02754D5EAA1A}">
      <dsp:nvSpPr>
        <dsp:cNvPr id="0" name=""/>
        <dsp:cNvSpPr/>
      </dsp:nvSpPr>
      <dsp:spPr>
        <a:xfrm>
          <a:off x="2739786" y="1121039"/>
          <a:ext cx="2647156" cy="3176587"/>
        </a:xfrm>
        <a:prstGeom prst="roundRect">
          <a:avLst>
            <a:gd name="adj" fmla="val 5000"/>
          </a:avLst>
        </a:prstGeom>
        <a:solidFill>
          <a:srgbClr val="0AAEB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 rot="16200000">
        <a:off x="1702101" y="2158725"/>
        <a:ext cx="2604801" cy="529431"/>
      </dsp:txXfrm>
    </dsp:sp>
    <dsp:sp modelId="{2AF604B7-F477-4F0E-8897-74355B0E3635}">
      <dsp:nvSpPr>
        <dsp:cNvPr id="0" name=""/>
        <dsp:cNvSpPr/>
      </dsp:nvSpPr>
      <dsp:spPr>
        <a:xfrm rot="16200000" flipV="1">
          <a:off x="2181040" y="3772364"/>
          <a:ext cx="466715" cy="284189"/>
        </a:xfrm>
        <a:prstGeom prst="flowChartExtract">
          <a:avLst/>
        </a:prstGeom>
        <a:solidFill>
          <a:srgbClr val="FFCF37"/>
        </a:solidFill>
        <a:ln w="127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5EFAD-9CF3-41E0-8F2A-5055671D2E60}">
      <dsp:nvSpPr>
        <dsp:cNvPr id="0" name=""/>
        <dsp:cNvSpPr/>
      </dsp:nvSpPr>
      <dsp:spPr>
        <a:xfrm>
          <a:off x="5480334" y="1121039"/>
          <a:ext cx="2647156" cy="3176587"/>
        </a:xfrm>
        <a:prstGeom prst="roundRect">
          <a:avLst>
            <a:gd name="adj" fmla="val 5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 rot="16200000">
        <a:off x="4442649" y="2158725"/>
        <a:ext cx="2604801" cy="529431"/>
      </dsp:txXfrm>
    </dsp:sp>
    <dsp:sp modelId="{9228E9D4-21A7-492F-884C-F7D7ED81F21F}">
      <dsp:nvSpPr>
        <dsp:cNvPr id="0" name=""/>
        <dsp:cNvSpPr/>
      </dsp:nvSpPr>
      <dsp:spPr>
        <a:xfrm rot="5400000">
          <a:off x="4803126" y="3703066"/>
          <a:ext cx="466715" cy="397073"/>
        </a:xfrm>
        <a:prstGeom prst="flowChartExtract">
          <a:avLst/>
        </a:prstGeom>
        <a:solidFill>
          <a:srgbClr val="0AAEB5"/>
        </a:solidFill>
        <a:ln w="12700" cap="flat" cmpd="sng" algn="ctr">
          <a:solidFill>
            <a:srgbClr val="0AAEB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1206B-F6CA-4FD0-877A-1970F3D52DEB}">
      <dsp:nvSpPr>
        <dsp:cNvPr id="0" name=""/>
        <dsp:cNvSpPr/>
      </dsp:nvSpPr>
      <dsp:spPr>
        <a:xfrm>
          <a:off x="1171568" y="-113039"/>
          <a:ext cx="3238281" cy="3238503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1645803" y="361229"/>
        <a:ext cx="2289811" cy="2289967"/>
      </dsp:txXfrm>
    </dsp:sp>
    <dsp:sp modelId="{BE939031-8136-4FC2-A2BB-BDE5553D78C6}">
      <dsp:nvSpPr>
        <dsp:cNvPr id="0" name=""/>
        <dsp:cNvSpPr/>
      </dsp:nvSpPr>
      <dsp:spPr>
        <a:xfrm>
          <a:off x="1676962" y="1758535"/>
          <a:ext cx="3238281" cy="3238503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2151197" y="2232803"/>
        <a:ext cx="2289811" cy="2289967"/>
      </dsp:txXfrm>
    </dsp:sp>
    <dsp:sp modelId="{2EBA8CC4-EAEB-4C13-A1B2-1889F5C96E9D}">
      <dsp:nvSpPr>
        <dsp:cNvPr id="0" name=""/>
        <dsp:cNvSpPr/>
      </dsp:nvSpPr>
      <dsp:spPr>
        <a:xfrm>
          <a:off x="4264122" y="-112921"/>
          <a:ext cx="3238281" cy="3238503"/>
        </a:xfrm>
        <a:prstGeom prst="ellipse">
          <a:avLst/>
        </a:prstGeom>
        <a:solidFill>
          <a:srgbClr val="0AAE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738357" y="361347"/>
        <a:ext cx="2289811" cy="2289967"/>
      </dsp:txXfrm>
    </dsp:sp>
    <dsp:sp modelId="{46CB4489-B8DF-4BAD-A91E-61C5988446C8}">
      <dsp:nvSpPr>
        <dsp:cNvPr id="0" name=""/>
        <dsp:cNvSpPr/>
      </dsp:nvSpPr>
      <dsp:spPr>
        <a:xfrm>
          <a:off x="4462635" y="1758535"/>
          <a:ext cx="3238724" cy="323850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936935" y="2232803"/>
        <a:ext cx="2290124" cy="2289967"/>
      </dsp:txXfrm>
    </dsp:sp>
    <dsp:sp modelId="{6D5B68D8-1463-427A-9CFF-0A0A5AA258DE}">
      <dsp:nvSpPr>
        <dsp:cNvPr id="0" name=""/>
        <dsp:cNvSpPr/>
      </dsp:nvSpPr>
      <dsp:spPr>
        <a:xfrm>
          <a:off x="7363829" y="-113039"/>
          <a:ext cx="3238724" cy="3238503"/>
        </a:xfrm>
        <a:prstGeom prst="ellipse">
          <a:avLst/>
        </a:prstGeom>
        <a:solidFill>
          <a:srgbClr val="FFCF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rial Rounded MT Bold" panose="020F0704030504030204" pitchFamily="34" charset="0"/>
          </a:endParaRPr>
        </a:p>
      </dsp:txBody>
      <dsp:txXfrm>
        <a:off x="7838129" y="361229"/>
        <a:ext cx="2290124" cy="2289967"/>
      </dsp:txXfrm>
    </dsp:sp>
    <dsp:sp modelId="{528ABF82-E5DF-4DA3-B215-D0BF94C9FC0A}">
      <dsp:nvSpPr>
        <dsp:cNvPr id="0" name=""/>
        <dsp:cNvSpPr/>
      </dsp:nvSpPr>
      <dsp:spPr>
        <a:xfrm>
          <a:off x="7509326" y="1758535"/>
          <a:ext cx="3238724" cy="3238503"/>
        </a:xfrm>
        <a:prstGeom prst="ellipse">
          <a:avLst/>
        </a:prstGeom>
        <a:solidFill>
          <a:srgbClr val="ED7D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rial Rounded MT Bold" panose="020F0704030504030204" pitchFamily="34" charset="0"/>
          </a:endParaRPr>
        </a:p>
      </dsp:txBody>
      <dsp:txXfrm>
        <a:off x="7983626" y="2232803"/>
        <a:ext cx="2290124" cy="22899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C2E78-0F6B-4598-A074-7ED4C213569C}">
      <dsp:nvSpPr>
        <dsp:cNvPr id="0" name=""/>
        <dsp:cNvSpPr/>
      </dsp:nvSpPr>
      <dsp:spPr>
        <a:xfrm>
          <a:off x="3674071" y="-118403"/>
          <a:ext cx="1554476" cy="1554476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latin typeface="Arial Rounded MT Bold" panose="020F0704030504030204" pitchFamily="34" charset="0"/>
          </a:endParaRPr>
        </a:p>
      </dsp:txBody>
      <dsp:txXfrm>
        <a:off x="3901719" y="109245"/>
        <a:ext cx="1099180" cy="1099180"/>
      </dsp:txXfrm>
    </dsp:sp>
    <dsp:sp modelId="{E1968451-2D53-4048-A6E3-59FEE2CC2A9E}">
      <dsp:nvSpPr>
        <dsp:cNvPr id="0" name=""/>
        <dsp:cNvSpPr/>
      </dsp:nvSpPr>
      <dsp:spPr>
        <a:xfrm rot="2189227">
          <a:off x="5092865" y="1010339"/>
          <a:ext cx="274319" cy="443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100930" y="1074588"/>
        <a:ext cx="192023" cy="266153"/>
      </dsp:txXfrm>
    </dsp:sp>
    <dsp:sp modelId="{3DF51DDB-0079-4CB2-B456-0DF939670A02}">
      <dsp:nvSpPr>
        <dsp:cNvPr id="0" name=""/>
        <dsp:cNvSpPr/>
      </dsp:nvSpPr>
      <dsp:spPr>
        <a:xfrm>
          <a:off x="5228548" y="1031308"/>
          <a:ext cx="1554476" cy="1554476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456196" y="1258956"/>
        <a:ext cx="1099180" cy="1099180"/>
      </dsp:txXfrm>
    </dsp:sp>
    <dsp:sp modelId="{C63CA8F0-9520-4D18-AF0D-C72707953925}">
      <dsp:nvSpPr>
        <dsp:cNvPr id="0" name=""/>
        <dsp:cNvSpPr/>
      </dsp:nvSpPr>
      <dsp:spPr>
        <a:xfrm rot="6455503">
          <a:off x="5522025" y="2499807"/>
          <a:ext cx="274319" cy="443587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5575609" y="2549300"/>
        <a:ext cx="192023" cy="266153"/>
      </dsp:txXfrm>
    </dsp:sp>
    <dsp:sp modelId="{38198AB7-A006-4700-AF62-BA3DBCE76557}">
      <dsp:nvSpPr>
        <dsp:cNvPr id="0" name=""/>
        <dsp:cNvSpPr/>
      </dsp:nvSpPr>
      <dsp:spPr>
        <a:xfrm>
          <a:off x="4629839" y="2919624"/>
          <a:ext cx="1554476" cy="1554476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857487" y="3147272"/>
        <a:ext cx="1099180" cy="1099180"/>
      </dsp:txXfrm>
    </dsp:sp>
    <dsp:sp modelId="{E50C4B38-9002-445B-835A-5371250E744C}">
      <dsp:nvSpPr>
        <dsp:cNvPr id="0" name=""/>
        <dsp:cNvSpPr/>
      </dsp:nvSpPr>
      <dsp:spPr>
        <a:xfrm rot="10800000">
          <a:off x="4276073" y="3486934"/>
          <a:ext cx="274320" cy="443587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4358369" y="3575651"/>
        <a:ext cx="192024" cy="266153"/>
      </dsp:txXfrm>
    </dsp:sp>
    <dsp:sp modelId="{A300D670-8EC2-438D-9E24-2F7B240B91F9}">
      <dsp:nvSpPr>
        <dsp:cNvPr id="0" name=""/>
        <dsp:cNvSpPr/>
      </dsp:nvSpPr>
      <dsp:spPr>
        <a:xfrm>
          <a:off x="2655609" y="2919624"/>
          <a:ext cx="1554476" cy="1554476"/>
        </a:xfrm>
        <a:prstGeom prst="ellipse">
          <a:avLst/>
        </a:prstGeom>
        <a:solidFill>
          <a:srgbClr val="0AAE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883257" y="3147272"/>
        <a:ext cx="1099180" cy="1099180"/>
      </dsp:txXfrm>
    </dsp:sp>
    <dsp:sp modelId="{892F4A01-F58B-470A-9F35-911D53D27661}">
      <dsp:nvSpPr>
        <dsp:cNvPr id="0" name=""/>
        <dsp:cNvSpPr/>
      </dsp:nvSpPr>
      <dsp:spPr>
        <a:xfrm rot="15120000">
          <a:off x="2933056" y="2582426"/>
          <a:ext cx="274320" cy="443587"/>
        </a:xfrm>
        <a:prstGeom prst="rightArrow">
          <a:avLst>
            <a:gd name="adj1" fmla="val 60000"/>
            <a:gd name="adj2" fmla="val 50000"/>
          </a:avLst>
        </a:prstGeom>
        <a:solidFill>
          <a:srgbClr val="0AAEB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986919" y="2710277"/>
        <a:ext cx="192024" cy="266153"/>
      </dsp:txXfrm>
    </dsp:sp>
    <dsp:sp modelId="{A7E86259-9204-41F3-B9C6-2CD1560FA59A}">
      <dsp:nvSpPr>
        <dsp:cNvPr id="0" name=""/>
        <dsp:cNvSpPr/>
      </dsp:nvSpPr>
      <dsp:spPr>
        <a:xfrm>
          <a:off x="2045538" y="1042020"/>
          <a:ext cx="1554476" cy="1554476"/>
        </a:xfrm>
        <a:prstGeom prst="ellipse">
          <a:avLst/>
        </a:prstGeom>
        <a:solidFill>
          <a:srgbClr val="FFCF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273186" y="1269668"/>
        <a:ext cx="1099180" cy="1099180"/>
      </dsp:txXfrm>
    </dsp:sp>
    <dsp:sp modelId="{5B689055-9209-4571-BEF9-88EB524D69B8}">
      <dsp:nvSpPr>
        <dsp:cNvPr id="0" name=""/>
        <dsp:cNvSpPr/>
      </dsp:nvSpPr>
      <dsp:spPr>
        <a:xfrm rot="19471676">
          <a:off x="3494445" y="1021128"/>
          <a:ext cx="274319" cy="443587"/>
        </a:xfrm>
        <a:prstGeom prst="rightArrow">
          <a:avLst>
            <a:gd name="adj1" fmla="val 60000"/>
            <a:gd name="adj2" fmla="val 50000"/>
          </a:avLst>
        </a:prstGeom>
        <a:solidFill>
          <a:srgbClr val="FFCF3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502082" y="1133723"/>
        <a:ext cx="192023" cy="2661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63E2C-049F-4A62-8DE6-C3B0A403A491}">
      <dsp:nvSpPr>
        <dsp:cNvPr id="0" name=""/>
        <dsp:cNvSpPr/>
      </dsp:nvSpPr>
      <dsp:spPr>
        <a:xfrm flipH="1">
          <a:off x="3497576" y="0"/>
          <a:ext cx="45727" cy="512064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5EE0D-A806-4368-A22A-14FF112C8C83}">
      <dsp:nvSpPr>
        <dsp:cNvPr id="0" name=""/>
        <dsp:cNvSpPr/>
      </dsp:nvSpPr>
      <dsp:spPr>
        <a:xfrm>
          <a:off x="1265525" y="305405"/>
          <a:ext cx="2103128" cy="2103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368191" y="408071"/>
        <a:ext cx="1897796" cy="1897796"/>
      </dsp:txXfrm>
    </dsp:sp>
    <dsp:sp modelId="{A4B52615-8136-44B8-8682-139947459AFD}">
      <dsp:nvSpPr>
        <dsp:cNvPr id="0" name=""/>
        <dsp:cNvSpPr/>
      </dsp:nvSpPr>
      <dsp:spPr>
        <a:xfrm>
          <a:off x="3672226" y="305405"/>
          <a:ext cx="2103128" cy="2103128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3774892" y="408071"/>
        <a:ext cx="1897796" cy="1897796"/>
      </dsp:txXfrm>
    </dsp:sp>
    <dsp:sp modelId="{C48B4DBC-E149-4453-83DF-52ECD78D974C}">
      <dsp:nvSpPr>
        <dsp:cNvPr id="0" name=""/>
        <dsp:cNvSpPr/>
      </dsp:nvSpPr>
      <dsp:spPr>
        <a:xfrm>
          <a:off x="1275971" y="2716550"/>
          <a:ext cx="2103128" cy="21031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1378637" y="2819216"/>
        <a:ext cx="1897796" cy="1897796"/>
      </dsp:txXfrm>
    </dsp:sp>
    <dsp:sp modelId="{9EA2FB50-3303-4D44-9618-5AF7B4CFD2AC}">
      <dsp:nvSpPr>
        <dsp:cNvPr id="0" name=""/>
        <dsp:cNvSpPr/>
      </dsp:nvSpPr>
      <dsp:spPr>
        <a:xfrm>
          <a:off x="3669542" y="2733510"/>
          <a:ext cx="2103128" cy="2103128"/>
        </a:xfrm>
        <a:prstGeom prst="roundRect">
          <a:avLst/>
        </a:prstGeom>
        <a:solidFill>
          <a:srgbClr val="0AAE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3772208" y="2836176"/>
        <a:ext cx="1897796" cy="18977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F1192-85CC-4F8B-A8BD-38255D118E80}">
      <dsp:nvSpPr>
        <dsp:cNvPr id="0" name=""/>
        <dsp:cNvSpPr/>
      </dsp:nvSpPr>
      <dsp:spPr>
        <a:xfrm>
          <a:off x="6883967" y="1765912"/>
          <a:ext cx="1886823" cy="18871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1C437-1F26-43D3-A745-1DCE800E635E}">
      <dsp:nvSpPr>
        <dsp:cNvPr id="0" name=""/>
        <dsp:cNvSpPr/>
      </dsp:nvSpPr>
      <dsp:spPr>
        <a:xfrm>
          <a:off x="6946616" y="1828829"/>
          <a:ext cx="1761526" cy="1761338"/>
        </a:xfrm>
        <a:prstGeom prst="ellipse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7198438" y="2080496"/>
        <a:ext cx="1257882" cy="1258004"/>
      </dsp:txXfrm>
    </dsp:sp>
    <dsp:sp modelId="{F4C08A80-8832-4EFA-9D9F-6C569BEAB2AA}">
      <dsp:nvSpPr>
        <dsp:cNvPr id="0" name=""/>
        <dsp:cNvSpPr/>
      </dsp:nvSpPr>
      <dsp:spPr>
        <a:xfrm rot="2700000">
          <a:off x="4936154" y="1768194"/>
          <a:ext cx="1882278" cy="1882278"/>
        </a:xfrm>
        <a:prstGeom prst="teardrop">
          <a:avLst>
            <a:gd name="adj" fmla="val 1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CCB94-2833-4193-8E05-4881539C09BC}">
      <dsp:nvSpPr>
        <dsp:cNvPr id="0" name=""/>
        <dsp:cNvSpPr/>
      </dsp:nvSpPr>
      <dsp:spPr>
        <a:xfrm>
          <a:off x="4996530" y="1620921"/>
          <a:ext cx="1761526" cy="21771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5248352" y="1932001"/>
        <a:ext cx="1257882" cy="1554994"/>
      </dsp:txXfrm>
    </dsp:sp>
    <dsp:sp modelId="{A25EB04F-4790-42EA-8417-CFF588D7AA15}">
      <dsp:nvSpPr>
        <dsp:cNvPr id="0" name=""/>
        <dsp:cNvSpPr/>
      </dsp:nvSpPr>
      <dsp:spPr>
        <a:xfrm rot="2700000">
          <a:off x="1096239" y="1259715"/>
          <a:ext cx="3200405" cy="3200405"/>
        </a:xfrm>
        <a:prstGeom prst="teardrop">
          <a:avLst>
            <a:gd name="adj" fmla="val 100000"/>
          </a:avLst>
        </a:prstGeom>
        <a:solidFill>
          <a:srgbClr val="0AAE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3CF87-577F-4DD1-AD34-DB7DDAD047FB}">
      <dsp:nvSpPr>
        <dsp:cNvPr id="0" name=""/>
        <dsp:cNvSpPr/>
      </dsp:nvSpPr>
      <dsp:spPr>
        <a:xfrm>
          <a:off x="1195142" y="1507226"/>
          <a:ext cx="3007436" cy="1761338"/>
        </a:xfrm>
        <a:prstGeom prst="ellipse">
          <a:avLst/>
        </a:prstGeom>
        <a:solidFill>
          <a:srgbClr val="0AAE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Arial Rounded MT Bold" panose="020F0704030504030204" pitchFamily="34" charset="0"/>
            </a:rPr>
            <a:t>Apply for scholarships every year</a:t>
          </a:r>
        </a:p>
      </dsp:txBody>
      <dsp:txXfrm>
        <a:off x="1625075" y="1758893"/>
        <a:ext cx="2147569" cy="1258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97E04-5CFE-420C-9705-DABAB6B17277}">
      <dsp:nvSpPr>
        <dsp:cNvPr id="0" name=""/>
        <dsp:cNvSpPr/>
      </dsp:nvSpPr>
      <dsp:spPr>
        <a:xfrm>
          <a:off x="0" y="1229645"/>
          <a:ext cx="64008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28259-FE04-46E4-A607-E476FD5E7E97}">
      <dsp:nvSpPr>
        <dsp:cNvPr id="0" name=""/>
        <dsp:cNvSpPr/>
      </dsp:nvSpPr>
      <dsp:spPr>
        <a:xfrm>
          <a:off x="390832" y="165507"/>
          <a:ext cx="5212101" cy="142646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Plan and prepare for scholarships early.</a:t>
          </a:r>
        </a:p>
      </dsp:txBody>
      <dsp:txXfrm>
        <a:off x="460466" y="235141"/>
        <a:ext cx="5072833" cy="1287198"/>
      </dsp:txXfrm>
    </dsp:sp>
    <dsp:sp modelId="{4BD7F693-5CE0-479B-9880-F249A3A14099}">
      <dsp:nvSpPr>
        <dsp:cNvPr id="0" name=""/>
        <dsp:cNvSpPr/>
      </dsp:nvSpPr>
      <dsp:spPr>
        <a:xfrm>
          <a:off x="0" y="2991565"/>
          <a:ext cx="64008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8C911-A5A8-47D2-9C95-20274E656719}">
      <dsp:nvSpPr>
        <dsp:cNvPr id="0" name=""/>
        <dsp:cNvSpPr/>
      </dsp:nvSpPr>
      <dsp:spPr>
        <a:xfrm>
          <a:off x="359907" y="1949320"/>
          <a:ext cx="5120652" cy="1426466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The busiest time for scholarship deadlines is Feb. 1 – April 30.</a:t>
          </a:r>
        </a:p>
      </dsp:txBody>
      <dsp:txXfrm>
        <a:off x="429541" y="2018954"/>
        <a:ext cx="4981384" cy="1287198"/>
      </dsp:txXfrm>
    </dsp:sp>
    <dsp:sp modelId="{1DD05944-A678-4844-94C1-ECFC22448F3B}">
      <dsp:nvSpPr>
        <dsp:cNvPr id="0" name=""/>
        <dsp:cNvSpPr/>
      </dsp:nvSpPr>
      <dsp:spPr>
        <a:xfrm>
          <a:off x="0" y="4763467"/>
          <a:ext cx="64008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AAEB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75843-EAF8-487F-A0A7-D86F8E043CB8}">
      <dsp:nvSpPr>
        <dsp:cNvPr id="0" name=""/>
        <dsp:cNvSpPr/>
      </dsp:nvSpPr>
      <dsp:spPr>
        <a:xfrm>
          <a:off x="405631" y="3716616"/>
          <a:ext cx="5029204" cy="1426466"/>
        </a:xfrm>
        <a:prstGeom prst="roundRect">
          <a:avLst/>
        </a:prstGeom>
        <a:solidFill>
          <a:srgbClr val="0AAE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Don’t rush when completing applications. Be thorough!</a:t>
          </a:r>
        </a:p>
      </dsp:txBody>
      <dsp:txXfrm>
        <a:off x="475265" y="3786250"/>
        <a:ext cx="4889936" cy="1287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D0CB6-CD75-41E5-A650-45A4354F3837}">
      <dsp:nvSpPr>
        <dsp:cNvPr id="0" name=""/>
        <dsp:cNvSpPr/>
      </dsp:nvSpPr>
      <dsp:spPr>
        <a:xfrm>
          <a:off x="1192013" y="-27365"/>
          <a:ext cx="4754866" cy="4673225"/>
        </a:xfrm>
        <a:prstGeom prst="circularArrow">
          <a:avLst>
            <a:gd name="adj1" fmla="val 5544"/>
            <a:gd name="adj2" fmla="val 330680"/>
            <a:gd name="adj3" fmla="val 13789861"/>
            <a:gd name="adj4" fmla="val 17377489"/>
            <a:gd name="adj5" fmla="val 5757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5A599-12C1-4884-8D3A-1B2223726408}">
      <dsp:nvSpPr>
        <dsp:cNvPr id="0" name=""/>
        <dsp:cNvSpPr/>
      </dsp:nvSpPr>
      <dsp:spPr>
        <a:xfrm>
          <a:off x="2481881" y="1177"/>
          <a:ext cx="2175131" cy="108756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 Rounded MT Bold" panose="020F0704030504030204" pitchFamily="34" charset="0"/>
            </a:rPr>
            <a:t>Don’t pay for online scholarship websites</a:t>
          </a:r>
        </a:p>
      </dsp:txBody>
      <dsp:txXfrm>
        <a:off x="2534972" y="54268"/>
        <a:ext cx="2068949" cy="981383"/>
      </dsp:txXfrm>
    </dsp:sp>
    <dsp:sp modelId="{DE07DAD2-8203-45CE-9DAF-36B86A9E87AE}">
      <dsp:nvSpPr>
        <dsp:cNvPr id="0" name=""/>
        <dsp:cNvSpPr/>
      </dsp:nvSpPr>
      <dsp:spPr>
        <a:xfrm>
          <a:off x="4377190" y="1378200"/>
          <a:ext cx="2175131" cy="1087565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 Rounded MT Bold" panose="020F0704030504030204" pitchFamily="34" charset="0"/>
            </a:rPr>
            <a:t>Investigate your source to make sure it’s legit</a:t>
          </a:r>
        </a:p>
      </dsp:txBody>
      <dsp:txXfrm>
        <a:off x="4430281" y="1431291"/>
        <a:ext cx="2068949" cy="981383"/>
      </dsp:txXfrm>
    </dsp:sp>
    <dsp:sp modelId="{50AF072C-FE58-41AF-8100-1CAC0DCA51FD}">
      <dsp:nvSpPr>
        <dsp:cNvPr id="0" name=""/>
        <dsp:cNvSpPr/>
      </dsp:nvSpPr>
      <dsp:spPr>
        <a:xfrm>
          <a:off x="3823583" y="3162117"/>
          <a:ext cx="2175131" cy="1087565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 Rounded MT Bold" panose="020F0704030504030204" pitchFamily="34" charset="0"/>
            </a:rPr>
            <a:t>Search college websites</a:t>
          </a:r>
        </a:p>
      </dsp:txBody>
      <dsp:txXfrm>
        <a:off x="3876674" y="3215208"/>
        <a:ext cx="2068949" cy="981383"/>
      </dsp:txXfrm>
    </dsp:sp>
    <dsp:sp modelId="{AFE1D3B5-358D-4852-B6C2-F249DCC39ADA}">
      <dsp:nvSpPr>
        <dsp:cNvPr id="0" name=""/>
        <dsp:cNvSpPr/>
      </dsp:nvSpPr>
      <dsp:spPr>
        <a:xfrm>
          <a:off x="1184361" y="3162119"/>
          <a:ext cx="2175131" cy="1087565"/>
        </a:xfrm>
        <a:prstGeom prst="roundRect">
          <a:avLst/>
        </a:prstGeom>
        <a:solidFill>
          <a:srgbClr val="FFCF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latin typeface="Arial Rounded MT Bold" panose="020F0704030504030204" pitchFamily="34" charset="0"/>
            </a:rPr>
            <a:t>Use Google to find scholarships</a:t>
          </a:r>
        </a:p>
      </dsp:txBody>
      <dsp:txXfrm>
        <a:off x="1237452" y="3215210"/>
        <a:ext cx="2068949" cy="981383"/>
      </dsp:txXfrm>
    </dsp:sp>
    <dsp:sp modelId="{CA328A84-135D-4035-8C27-6FD970CBB731}">
      <dsp:nvSpPr>
        <dsp:cNvPr id="0" name=""/>
        <dsp:cNvSpPr/>
      </dsp:nvSpPr>
      <dsp:spPr>
        <a:xfrm>
          <a:off x="586571" y="1378200"/>
          <a:ext cx="2175131" cy="1087565"/>
        </a:xfrm>
        <a:prstGeom prst="roundRect">
          <a:avLst/>
        </a:prstGeom>
        <a:solidFill>
          <a:srgbClr val="0AAE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 Rounded MT Bold" panose="020F0704030504030204" pitchFamily="34" charset="0"/>
            </a:rPr>
            <a:t>Local scholarships have fewer applicants</a:t>
          </a:r>
        </a:p>
      </dsp:txBody>
      <dsp:txXfrm>
        <a:off x="639662" y="1431291"/>
        <a:ext cx="2068949" cy="9813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60220-FCA3-42EB-B7ED-E74CCA0F9A83}">
      <dsp:nvSpPr>
        <dsp:cNvPr id="0" name=""/>
        <dsp:cNvSpPr/>
      </dsp:nvSpPr>
      <dsp:spPr>
        <a:xfrm>
          <a:off x="0" y="0"/>
          <a:ext cx="2655093" cy="227937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	</a:t>
          </a:r>
        </a:p>
      </dsp:txBody>
      <dsp:txXfrm>
        <a:off x="0" y="911749"/>
        <a:ext cx="2655093" cy="911749"/>
      </dsp:txXfrm>
    </dsp:sp>
    <dsp:sp modelId="{8CF7828B-B0D8-4B8C-9B22-1E2023FE6AC0}">
      <dsp:nvSpPr>
        <dsp:cNvPr id="0" name=""/>
        <dsp:cNvSpPr/>
      </dsp:nvSpPr>
      <dsp:spPr>
        <a:xfrm>
          <a:off x="825670" y="151089"/>
          <a:ext cx="914397" cy="94210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CB5E7-8F66-41D2-8407-EC7135206737}">
      <dsp:nvSpPr>
        <dsp:cNvPr id="0" name=""/>
        <dsp:cNvSpPr/>
      </dsp:nvSpPr>
      <dsp:spPr>
        <a:xfrm>
          <a:off x="2736453" y="0"/>
          <a:ext cx="2655093" cy="227937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/>
              </a:solidFill>
              <a:latin typeface="Arial Rounded MT Bold" panose="020F0704030504030204" pitchFamily="34" charset="0"/>
            </a:rPr>
            <a:t>Sports</a:t>
          </a:r>
        </a:p>
      </dsp:txBody>
      <dsp:txXfrm>
        <a:off x="2736453" y="911749"/>
        <a:ext cx="2655093" cy="911749"/>
      </dsp:txXfrm>
    </dsp:sp>
    <dsp:sp modelId="{CCC5BAF7-D2E4-4724-AE72-923F366D8159}">
      <dsp:nvSpPr>
        <dsp:cNvPr id="0" name=""/>
        <dsp:cNvSpPr/>
      </dsp:nvSpPr>
      <dsp:spPr>
        <a:xfrm>
          <a:off x="3606801" y="196243"/>
          <a:ext cx="914397" cy="914397"/>
        </a:xfrm>
        <a:prstGeom prst="ellipse">
          <a:avLst/>
        </a:prstGeom>
        <a:solidFill>
          <a:srgbClr val="C9E7A7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3879B-E15A-478C-90E2-33E79E871ADF}">
      <dsp:nvSpPr>
        <dsp:cNvPr id="0" name=""/>
        <dsp:cNvSpPr/>
      </dsp:nvSpPr>
      <dsp:spPr>
        <a:xfrm>
          <a:off x="5472906" y="0"/>
          <a:ext cx="2655093" cy="2279374"/>
        </a:xfrm>
        <a:prstGeom prst="roundRect">
          <a:avLst>
            <a:gd name="adj" fmla="val 10000"/>
          </a:avLst>
        </a:prstGeom>
        <a:solidFill>
          <a:srgbClr val="0AAEB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Arial Rounded MT Bold" panose="020F0704030504030204" pitchFamily="34" charset="0"/>
          </a:endParaRPr>
        </a:p>
      </dsp:txBody>
      <dsp:txXfrm>
        <a:off x="5472906" y="911749"/>
        <a:ext cx="2655093" cy="911749"/>
      </dsp:txXfrm>
    </dsp:sp>
    <dsp:sp modelId="{08415357-EA57-481E-95F3-4F676B3242CD}">
      <dsp:nvSpPr>
        <dsp:cNvPr id="0" name=""/>
        <dsp:cNvSpPr/>
      </dsp:nvSpPr>
      <dsp:spPr>
        <a:xfrm>
          <a:off x="6364455" y="196243"/>
          <a:ext cx="914397" cy="914397"/>
        </a:xfrm>
        <a:prstGeom prst="ellipse">
          <a:avLst/>
        </a:prstGeom>
        <a:solidFill>
          <a:srgbClr val="64EFF6"/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8A455-4800-43A8-AA55-B5CF9EF725F4}">
      <dsp:nvSpPr>
        <dsp:cNvPr id="0" name=""/>
        <dsp:cNvSpPr/>
      </dsp:nvSpPr>
      <dsp:spPr>
        <a:xfrm>
          <a:off x="3411079" y="1823499"/>
          <a:ext cx="1305841" cy="341906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60220-FCA3-42EB-B7ED-E74CCA0F9A83}">
      <dsp:nvSpPr>
        <dsp:cNvPr id="0" name=""/>
        <dsp:cNvSpPr/>
      </dsp:nvSpPr>
      <dsp:spPr>
        <a:xfrm>
          <a:off x="0" y="0"/>
          <a:ext cx="2655093" cy="2279374"/>
        </a:xfrm>
        <a:prstGeom prst="roundRect">
          <a:avLst>
            <a:gd name="adj" fmla="val 10000"/>
          </a:avLst>
        </a:prstGeom>
        <a:solidFill>
          <a:srgbClr val="FFCF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bg1"/>
            </a:solidFill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Arial Rounded MT Bold" panose="020F0704030504030204" pitchFamily="34" charset="0"/>
            </a:rPr>
            <a:t>Grades</a:t>
          </a:r>
        </a:p>
      </dsp:txBody>
      <dsp:txXfrm>
        <a:off x="0" y="911749"/>
        <a:ext cx="2655093" cy="911749"/>
      </dsp:txXfrm>
    </dsp:sp>
    <dsp:sp modelId="{8CF7828B-B0D8-4B8C-9B22-1E2023FE6AC0}">
      <dsp:nvSpPr>
        <dsp:cNvPr id="0" name=""/>
        <dsp:cNvSpPr/>
      </dsp:nvSpPr>
      <dsp:spPr>
        <a:xfrm>
          <a:off x="847583" y="192342"/>
          <a:ext cx="914397" cy="914397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CB5E7-8F66-41D2-8407-EC7135206737}">
      <dsp:nvSpPr>
        <dsp:cNvPr id="0" name=""/>
        <dsp:cNvSpPr/>
      </dsp:nvSpPr>
      <dsp:spPr>
        <a:xfrm>
          <a:off x="2736453" y="0"/>
          <a:ext cx="2655093" cy="2279374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Hobbies</a:t>
          </a:r>
        </a:p>
      </dsp:txBody>
      <dsp:txXfrm>
        <a:off x="2736453" y="911749"/>
        <a:ext cx="2655093" cy="911749"/>
      </dsp:txXfrm>
    </dsp:sp>
    <dsp:sp modelId="{CCC5BAF7-D2E4-4724-AE72-923F366D8159}">
      <dsp:nvSpPr>
        <dsp:cNvPr id="0" name=""/>
        <dsp:cNvSpPr/>
      </dsp:nvSpPr>
      <dsp:spPr>
        <a:xfrm>
          <a:off x="3654642" y="202301"/>
          <a:ext cx="914397" cy="914397"/>
        </a:xfrm>
        <a:prstGeom prst="ellipse">
          <a:avLst/>
        </a:prstGeom>
        <a:solidFill>
          <a:srgbClr val="EADBF5"/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3879B-E15A-478C-90E2-33E79E871ADF}">
      <dsp:nvSpPr>
        <dsp:cNvPr id="0" name=""/>
        <dsp:cNvSpPr/>
      </dsp:nvSpPr>
      <dsp:spPr>
        <a:xfrm>
          <a:off x="5471199" y="0"/>
          <a:ext cx="2655093" cy="227937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Test Scores</a:t>
          </a:r>
        </a:p>
      </dsp:txBody>
      <dsp:txXfrm>
        <a:off x="5471199" y="911749"/>
        <a:ext cx="2655093" cy="911749"/>
      </dsp:txXfrm>
    </dsp:sp>
    <dsp:sp modelId="{08415357-EA57-481E-95F3-4F676B3242CD}">
      <dsp:nvSpPr>
        <dsp:cNvPr id="0" name=""/>
        <dsp:cNvSpPr/>
      </dsp:nvSpPr>
      <dsp:spPr>
        <a:xfrm>
          <a:off x="6399977" y="185465"/>
          <a:ext cx="914397" cy="914397"/>
        </a:xfrm>
        <a:prstGeom prst="ellipse">
          <a:avLst/>
        </a:prstGeom>
        <a:solidFill>
          <a:srgbClr val="FF9797"/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8A455-4800-43A8-AA55-B5CF9EF725F4}">
      <dsp:nvSpPr>
        <dsp:cNvPr id="0" name=""/>
        <dsp:cNvSpPr/>
      </dsp:nvSpPr>
      <dsp:spPr>
        <a:xfrm>
          <a:off x="3421099" y="1823499"/>
          <a:ext cx="1285800" cy="341906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60220-FCA3-42EB-B7ED-E74CCA0F9A83}">
      <dsp:nvSpPr>
        <dsp:cNvPr id="0" name=""/>
        <dsp:cNvSpPr/>
      </dsp:nvSpPr>
      <dsp:spPr>
        <a:xfrm>
          <a:off x="16203" y="0"/>
          <a:ext cx="2655093" cy="227937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	</a:t>
          </a:r>
        </a:p>
      </dsp:txBody>
      <dsp:txXfrm>
        <a:off x="16203" y="911749"/>
        <a:ext cx="2655093" cy="911749"/>
      </dsp:txXfrm>
    </dsp:sp>
    <dsp:sp modelId="{8CF7828B-B0D8-4B8C-9B22-1E2023FE6AC0}">
      <dsp:nvSpPr>
        <dsp:cNvPr id="0" name=""/>
        <dsp:cNvSpPr/>
      </dsp:nvSpPr>
      <dsp:spPr>
        <a:xfrm>
          <a:off x="825670" y="151089"/>
          <a:ext cx="914397" cy="942102"/>
        </a:xfrm>
        <a:prstGeom prst="ellipse">
          <a:avLst/>
        </a:prstGeom>
        <a:solidFill>
          <a:srgbClr val="8BCDFF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CB5E7-8F66-41D2-8407-EC7135206737}">
      <dsp:nvSpPr>
        <dsp:cNvPr id="0" name=""/>
        <dsp:cNvSpPr/>
      </dsp:nvSpPr>
      <dsp:spPr>
        <a:xfrm>
          <a:off x="2765473" y="0"/>
          <a:ext cx="2655093" cy="2279374"/>
        </a:xfrm>
        <a:prstGeom prst="roundRect">
          <a:avLst>
            <a:gd name="adj" fmla="val 10000"/>
          </a:avLst>
        </a:prstGeom>
        <a:solidFill>
          <a:srgbClr val="00CC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bg1"/>
            </a:solidFill>
            <a:latin typeface="Arial Rounded MT Bold" panose="020F0704030504030204" pitchFamily="34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/>
              </a:solidFill>
              <a:latin typeface="Arial Rounded MT Bold" panose="020F0704030504030204" pitchFamily="34" charset="0"/>
            </a:rPr>
            <a:t>Financial Need</a:t>
          </a:r>
        </a:p>
      </dsp:txBody>
      <dsp:txXfrm>
        <a:off x="2765473" y="911749"/>
        <a:ext cx="2655093" cy="911749"/>
      </dsp:txXfrm>
    </dsp:sp>
    <dsp:sp modelId="{CCC5BAF7-D2E4-4724-AE72-923F366D8159}">
      <dsp:nvSpPr>
        <dsp:cNvPr id="0" name=""/>
        <dsp:cNvSpPr/>
      </dsp:nvSpPr>
      <dsp:spPr>
        <a:xfrm>
          <a:off x="3620289" y="132743"/>
          <a:ext cx="914397" cy="914397"/>
        </a:xfrm>
        <a:prstGeom prst="ellipse">
          <a:avLst/>
        </a:prstGeom>
        <a:solidFill>
          <a:srgbClr val="B9F9C8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3879B-E15A-478C-90E2-33E79E871ADF}">
      <dsp:nvSpPr>
        <dsp:cNvPr id="0" name=""/>
        <dsp:cNvSpPr/>
      </dsp:nvSpPr>
      <dsp:spPr>
        <a:xfrm>
          <a:off x="5472906" y="0"/>
          <a:ext cx="2655093" cy="2279374"/>
        </a:xfrm>
        <a:prstGeom prst="roundRect">
          <a:avLst>
            <a:gd name="adj" fmla="val 10000"/>
          </a:avLst>
        </a:prstGeom>
        <a:solidFill>
          <a:srgbClr val="FF6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Arial Rounded MT Bold" panose="020F0704030504030204" pitchFamily="34" charset="0"/>
          </a:endParaRPr>
        </a:p>
      </dsp:txBody>
      <dsp:txXfrm>
        <a:off x="5472906" y="911749"/>
        <a:ext cx="2655093" cy="911749"/>
      </dsp:txXfrm>
    </dsp:sp>
    <dsp:sp modelId="{08415357-EA57-481E-95F3-4F676B3242CD}">
      <dsp:nvSpPr>
        <dsp:cNvPr id="0" name=""/>
        <dsp:cNvSpPr/>
      </dsp:nvSpPr>
      <dsp:spPr>
        <a:xfrm>
          <a:off x="6364455" y="159651"/>
          <a:ext cx="914397" cy="914397"/>
        </a:xfrm>
        <a:prstGeom prst="ellipse">
          <a:avLst/>
        </a:prstGeom>
        <a:solidFill>
          <a:srgbClr val="FFBDD3"/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8A455-4800-43A8-AA55-B5CF9EF725F4}">
      <dsp:nvSpPr>
        <dsp:cNvPr id="0" name=""/>
        <dsp:cNvSpPr/>
      </dsp:nvSpPr>
      <dsp:spPr>
        <a:xfrm>
          <a:off x="3411079" y="1823499"/>
          <a:ext cx="1305841" cy="341906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60220-FCA3-42EB-B7ED-E74CCA0F9A83}">
      <dsp:nvSpPr>
        <dsp:cNvPr id="0" name=""/>
        <dsp:cNvSpPr/>
      </dsp:nvSpPr>
      <dsp:spPr>
        <a:xfrm>
          <a:off x="0" y="0"/>
          <a:ext cx="2655093" cy="227937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chemeClr val="bg1"/>
            </a:solidFill>
            <a:latin typeface="Arial Rounded MT Bold" panose="020F070403050403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Arial Rounded MT Bold" panose="020F0704030504030204" pitchFamily="34" charset="0"/>
            </a:rPr>
            <a:t>Essay</a:t>
          </a:r>
        </a:p>
      </dsp:txBody>
      <dsp:txXfrm>
        <a:off x="0" y="911749"/>
        <a:ext cx="2655093" cy="911749"/>
      </dsp:txXfrm>
    </dsp:sp>
    <dsp:sp modelId="{8CF7828B-B0D8-4B8C-9B22-1E2023FE6AC0}">
      <dsp:nvSpPr>
        <dsp:cNvPr id="0" name=""/>
        <dsp:cNvSpPr/>
      </dsp:nvSpPr>
      <dsp:spPr>
        <a:xfrm>
          <a:off x="847583" y="192342"/>
          <a:ext cx="914397" cy="914397"/>
        </a:xfrm>
        <a:prstGeom prst="ellipse">
          <a:avLst/>
        </a:prstGeom>
        <a:solidFill>
          <a:srgbClr val="F6BA92"/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CB5E7-8F66-41D2-8407-EC7135206737}">
      <dsp:nvSpPr>
        <dsp:cNvPr id="0" name=""/>
        <dsp:cNvSpPr/>
      </dsp:nvSpPr>
      <dsp:spPr>
        <a:xfrm>
          <a:off x="2736453" y="0"/>
          <a:ext cx="2655093" cy="2279374"/>
        </a:xfrm>
        <a:prstGeom prst="roundRect">
          <a:avLst>
            <a:gd name="adj" fmla="val 10000"/>
          </a:avLst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latin typeface="Arial Rounded MT Bold" panose="020F070403050403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Leadership</a:t>
          </a:r>
        </a:p>
      </dsp:txBody>
      <dsp:txXfrm>
        <a:off x="2736453" y="911749"/>
        <a:ext cx="2655093" cy="911749"/>
      </dsp:txXfrm>
    </dsp:sp>
    <dsp:sp modelId="{CCC5BAF7-D2E4-4724-AE72-923F366D8159}">
      <dsp:nvSpPr>
        <dsp:cNvPr id="0" name=""/>
        <dsp:cNvSpPr/>
      </dsp:nvSpPr>
      <dsp:spPr>
        <a:xfrm>
          <a:off x="3635887" y="137783"/>
          <a:ext cx="914397" cy="914397"/>
        </a:xfrm>
        <a:prstGeom prst="ellipse">
          <a:avLst/>
        </a:prstGeom>
        <a:solidFill>
          <a:srgbClr val="D1D1FF"/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3879B-E15A-478C-90E2-33E79E871ADF}">
      <dsp:nvSpPr>
        <dsp:cNvPr id="0" name=""/>
        <dsp:cNvSpPr/>
      </dsp:nvSpPr>
      <dsp:spPr>
        <a:xfrm>
          <a:off x="5471199" y="0"/>
          <a:ext cx="2655093" cy="2279374"/>
        </a:xfrm>
        <a:prstGeom prst="roundRect">
          <a:avLst>
            <a:gd name="adj" fmla="val 10000"/>
          </a:avLst>
        </a:prstGeom>
        <a:solidFill>
          <a:srgbClr val="EAED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Arial Rounded MT Bold" panose="020F0704030504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College Major</a:t>
          </a:r>
        </a:p>
      </dsp:txBody>
      <dsp:txXfrm>
        <a:off x="5471199" y="911749"/>
        <a:ext cx="2655093" cy="911749"/>
      </dsp:txXfrm>
    </dsp:sp>
    <dsp:sp modelId="{08415357-EA57-481E-95F3-4F676B3242CD}">
      <dsp:nvSpPr>
        <dsp:cNvPr id="0" name=""/>
        <dsp:cNvSpPr/>
      </dsp:nvSpPr>
      <dsp:spPr>
        <a:xfrm>
          <a:off x="6399977" y="137783"/>
          <a:ext cx="914397" cy="914397"/>
        </a:xfrm>
        <a:prstGeom prst="ellipse">
          <a:avLst/>
        </a:prstGeom>
        <a:solidFill>
          <a:srgbClr val="F4F692"/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8A455-4800-43A8-AA55-B5CF9EF725F4}">
      <dsp:nvSpPr>
        <dsp:cNvPr id="0" name=""/>
        <dsp:cNvSpPr/>
      </dsp:nvSpPr>
      <dsp:spPr>
        <a:xfrm>
          <a:off x="3421099" y="1823499"/>
          <a:ext cx="1285800" cy="341906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31E3A-BDE6-47A9-BC0A-B156E6E7AA0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A2BDC-DAB4-4726-87F1-07D9DCC8F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3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86A7-C83A-42F3-B6AF-3D541C83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E0270-36FE-40E6-8340-5DA46946B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CDCDD-0A39-41CF-B51F-BF6B20D2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E228-23B5-4C2A-983E-568E19C7E68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C7C2D-E1B4-4538-817E-03C713C93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D2358-108D-4AE2-BDBE-EF343CBE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F173-E523-49A9-8CDE-61508494D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8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D1121-7EBE-49B2-8860-0EBBF8714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83646-48B2-4889-9E68-B16ECDF09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94CA4-3B57-43EB-85B6-8BC28F831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E228-23B5-4C2A-983E-568E19C7E68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32F4B-3DC2-45FD-A117-041F808A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381B7-DEE5-4502-907D-601C3DF4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F173-E523-49A9-8CDE-61508494D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5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DF3598-4DEF-4528-BDFD-CAF8E71F4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DAD70-7C57-4291-8437-8936B0395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069CB-FB1C-414E-B392-CE7CC9481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E228-23B5-4C2A-983E-568E19C7E68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03E88-5F40-441D-8071-247041C0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45472-153B-4BEC-B5D6-29637761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F173-E523-49A9-8CDE-61508494D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6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B18FE-38D4-49DD-B809-4D29D3EFB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FD7E0-7D88-49E3-B355-5AC30D8B3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5C42D-4E25-41A7-8FB1-F99A1882C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E228-23B5-4C2A-983E-568E19C7E68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0867A-08DD-4A9A-BE7E-634FBFCF0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0C387-B7C7-4BE2-BEDE-15736331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F173-E523-49A9-8CDE-61508494D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3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2CC9-907F-403D-BEA1-6ADFC7F72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169DF-A1F8-4CF7-9BB7-274FE18FE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942C0-E3B1-45B0-909C-08C1E3523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E228-23B5-4C2A-983E-568E19C7E68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1A234-92EC-4C0A-A5F6-9446824D5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95011-FC20-4447-9453-7654C40B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F173-E523-49A9-8CDE-61508494D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5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5BAB1-45F5-4DB0-929C-E8EE42FF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6075A-F97F-4855-9049-1E811FE5D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67863-A92C-4FCA-9679-5A6C811F8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CB159-33FB-433E-9E92-4048A0432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E228-23B5-4C2A-983E-568E19C7E68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71D26-D0AB-498E-85C2-5B00090F7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C016A-6A41-4AE3-B7FA-45133A41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F173-E523-49A9-8CDE-61508494D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7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F2386-546E-4A8D-B359-59D11777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F94A4-27C5-4E78-A95A-39BA51FE5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ED6DD-3F3D-4840-B8B0-804B75A1B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C9F25-2607-4BBD-950E-4F3BE7CB6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B42867-B389-4E6F-B74F-AA2CDE303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73E0A-5279-46CB-BA3F-0B7C6261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E228-23B5-4C2A-983E-568E19C7E68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92E298-3306-4CAD-9E22-DDAB7B1A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7B814-F9EB-4039-86B3-41E11D4A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F173-E523-49A9-8CDE-61508494D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4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155F-7AA2-405B-BDDB-BE6590BB3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324A4-F624-4142-AC1B-170F22DE2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E228-23B5-4C2A-983E-568E19C7E68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5AF9E-C3DD-4EF8-8F5F-E9E06731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9D9D7-D1C4-4927-8F29-0DB287E07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F173-E523-49A9-8CDE-61508494D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1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BC4C9-B173-455D-B941-07D0ACB67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E228-23B5-4C2A-983E-568E19C7E68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3C83E-12C7-4BA6-AD4F-02AF3BDD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60F22-22C4-47DB-91CF-86E31649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F173-E523-49A9-8CDE-61508494D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12B5F-1E7E-464D-A89F-2238FFCF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0784-1CFA-4FB8-8920-899428152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A72D7-6E36-4E82-95D9-B6766E643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90EC6-EA1E-451C-B471-BFF079B1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E228-23B5-4C2A-983E-568E19C7E68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415BB-436C-4F2B-840D-CBC396177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23197-9273-4EE6-A57D-A485434C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F173-E523-49A9-8CDE-61508494D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6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83B00-A4D8-49DC-99BC-830A4F0D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9E5E1-B417-4FCF-805C-D7AB2E1DA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17FD1-9F2D-445A-8C41-4DDD7279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560A3-49AA-4208-9ED7-B6DDD37C4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E228-23B5-4C2A-983E-568E19C7E68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FBBF9-679A-43A3-BAFC-E3152B304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B7BCD-BBF5-4AB3-B998-380FFAB2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F173-E523-49A9-8CDE-61508494D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7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241D1-1123-4E41-BA2D-C7826991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8A3C6-5B2B-41CA-9C83-AE80DA5DF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DE977-3817-4349-8338-9516D1E6A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E228-23B5-4C2A-983E-568E19C7E68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DE235-7523-47E8-9A47-47B02C62A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122D1-CDA8-4D19-8C8F-D58EC46D3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AF173-E523-49A9-8CDE-61508494D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10" Type="http://schemas.openxmlformats.org/officeDocument/2006/relationships/image" Target="../media/image31.jpg"/><Relationship Id="rId4" Type="http://schemas.openxmlformats.org/officeDocument/2006/relationships/image" Target="../media/image3.jpeg"/><Relationship Id="rId9" Type="http://schemas.microsoft.com/office/2007/relationships/diagramDrawing" Target="../diagrams/drawing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3.jpeg"/><Relationship Id="rId9" Type="http://schemas.microsoft.com/office/2007/relationships/diagramDrawing" Target="../diagrams/drawin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3.jpeg"/><Relationship Id="rId9" Type="http://schemas.microsoft.com/office/2007/relationships/diagramDrawing" Target="../diagrams/drawin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6.png"/><Relationship Id="rId10" Type="http://schemas.microsoft.com/office/2007/relationships/diagramDrawing" Target="../diagrams/drawing2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3.xml"/><Relationship Id="rId12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diagramDrawing" Target="../diagrams/drawing3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18" Type="http://schemas.openxmlformats.org/officeDocument/2006/relationships/diagramColors" Target="../diagrams/colors6.xml"/><Relationship Id="rId26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openxmlformats.org/officeDocument/2006/relationships/image" Target="../media/image10.svg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17" Type="http://schemas.openxmlformats.org/officeDocument/2006/relationships/diagramQuickStyle" Target="../diagrams/quickStyle6.xml"/><Relationship Id="rId25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diagramLayout" Target="../diagrams/layout6.xml"/><Relationship Id="rId20" Type="http://schemas.openxmlformats.org/officeDocument/2006/relationships/image" Target="../media/image9.png"/><Relationship Id="rId29" Type="http://schemas.openxmlformats.org/officeDocument/2006/relationships/image" Target="../media/image18.sv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24" Type="http://schemas.openxmlformats.org/officeDocument/2006/relationships/image" Target="../media/image13.png"/><Relationship Id="rId5" Type="http://schemas.openxmlformats.org/officeDocument/2006/relationships/diagramData" Target="../diagrams/data4.xml"/><Relationship Id="rId15" Type="http://schemas.openxmlformats.org/officeDocument/2006/relationships/diagramData" Target="../diagrams/data6.xml"/><Relationship Id="rId23" Type="http://schemas.openxmlformats.org/officeDocument/2006/relationships/image" Target="../media/image12.svg"/><Relationship Id="rId28" Type="http://schemas.openxmlformats.org/officeDocument/2006/relationships/image" Target="../media/image17.png"/><Relationship Id="rId10" Type="http://schemas.openxmlformats.org/officeDocument/2006/relationships/diagramData" Target="../diagrams/data5.xml"/><Relationship Id="rId19" Type="http://schemas.microsoft.com/office/2007/relationships/diagramDrawing" Target="../diagrams/drawing6.xml"/><Relationship Id="rId4" Type="http://schemas.openxmlformats.org/officeDocument/2006/relationships/image" Target="../media/image3.jpeg"/><Relationship Id="rId9" Type="http://schemas.microsoft.com/office/2007/relationships/diagramDrawing" Target="../diagrams/drawing4.xml"/><Relationship Id="rId14" Type="http://schemas.microsoft.com/office/2007/relationships/diagramDrawing" Target="../diagrams/drawing5.xml"/><Relationship Id="rId22" Type="http://schemas.openxmlformats.org/officeDocument/2006/relationships/image" Target="../media/image11.png"/><Relationship Id="rId27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18" Type="http://schemas.openxmlformats.org/officeDocument/2006/relationships/diagramColors" Target="../diagrams/colors9.xml"/><Relationship Id="rId26" Type="http://schemas.openxmlformats.org/officeDocument/2006/relationships/image" Target="../media/image24.png"/><Relationship Id="rId3" Type="http://schemas.openxmlformats.org/officeDocument/2006/relationships/image" Target="../media/image5.png"/><Relationship Id="rId21" Type="http://schemas.openxmlformats.org/officeDocument/2006/relationships/image" Target="../media/image19.jpg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17" Type="http://schemas.openxmlformats.org/officeDocument/2006/relationships/diagramQuickStyle" Target="../diagrams/quickStyle9.xml"/><Relationship Id="rId25" Type="http://schemas.openxmlformats.org/officeDocument/2006/relationships/image" Target="../media/image23.svg"/><Relationship Id="rId2" Type="http://schemas.openxmlformats.org/officeDocument/2006/relationships/image" Target="../media/image2.png"/><Relationship Id="rId16" Type="http://schemas.openxmlformats.org/officeDocument/2006/relationships/diagramLayout" Target="../diagrams/layout9.xml"/><Relationship Id="rId20" Type="http://schemas.openxmlformats.org/officeDocument/2006/relationships/image" Target="../media/image6.png"/><Relationship Id="rId29" Type="http://schemas.openxmlformats.org/officeDocument/2006/relationships/image" Target="../media/image27.sv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24" Type="http://schemas.openxmlformats.org/officeDocument/2006/relationships/image" Target="../media/image22.png"/><Relationship Id="rId5" Type="http://schemas.openxmlformats.org/officeDocument/2006/relationships/diagramData" Target="../diagrams/data7.xml"/><Relationship Id="rId15" Type="http://schemas.openxmlformats.org/officeDocument/2006/relationships/diagramData" Target="../diagrams/data9.xml"/><Relationship Id="rId23" Type="http://schemas.openxmlformats.org/officeDocument/2006/relationships/image" Target="../media/image21.svg"/><Relationship Id="rId28" Type="http://schemas.openxmlformats.org/officeDocument/2006/relationships/image" Target="../media/image26.png"/><Relationship Id="rId10" Type="http://schemas.openxmlformats.org/officeDocument/2006/relationships/diagramData" Target="../diagrams/data8.xml"/><Relationship Id="rId19" Type="http://schemas.microsoft.com/office/2007/relationships/diagramDrawing" Target="../diagrams/drawing9.xml"/><Relationship Id="rId31" Type="http://schemas.openxmlformats.org/officeDocument/2006/relationships/image" Target="../media/image29.svg"/><Relationship Id="rId4" Type="http://schemas.openxmlformats.org/officeDocument/2006/relationships/image" Target="../media/image3.jpeg"/><Relationship Id="rId9" Type="http://schemas.microsoft.com/office/2007/relationships/diagramDrawing" Target="../diagrams/drawing7.xml"/><Relationship Id="rId14" Type="http://schemas.microsoft.com/office/2007/relationships/diagramDrawing" Target="../diagrams/drawing8.xml"/><Relationship Id="rId22" Type="http://schemas.openxmlformats.org/officeDocument/2006/relationships/image" Target="../media/image20.png"/><Relationship Id="rId27" Type="http://schemas.openxmlformats.org/officeDocument/2006/relationships/image" Target="../media/image25.svg"/><Relationship Id="rId30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cango2.org/Scholarships.html" TargetMode="External"/><Relationship Id="rId13" Type="http://schemas.openxmlformats.org/officeDocument/2006/relationships/hyperlink" Target="https://scholarships360.org/" TargetMode="External"/><Relationship Id="rId18" Type="http://schemas.openxmlformats.org/officeDocument/2006/relationships/hyperlink" Target="https://www.studentscholarshipsearch.com/" TargetMode="External"/><Relationship Id="rId26" Type="http://schemas.openxmlformats.org/officeDocument/2006/relationships/hyperlink" Target="https://myscholly.com/" TargetMode="External"/><Relationship Id="rId3" Type="http://schemas.openxmlformats.org/officeDocument/2006/relationships/image" Target="../media/image5.png"/><Relationship Id="rId21" Type="http://schemas.openxmlformats.org/officeDocument/2006/relationships/hyperlink" Target="https://study.com/resources/student-scholarships" TargetMode="External"/><Relationship Id="rId7" Type="http://schemas.openxmlformats.org/officeDocument/2006/relationships/image" Target="../media/image8.svg"/><Relationship Id="rId12" Type="http://schemas.openxmlformats.org/officeDocument/2006/relationships/hyperlink" Target="https://www.scholarships.com/" TargetMode="External"/><Relationship Id="rId17" Type="http://schemas.openxmlformats.org/officeDocument/2006/relationships/hyperlink" Target="https://www.petersons.com/scholarship-search.aspx" TargetMode="External"/><Relationship Id="rId25" Type="http://schemas.openxmlformats.org/officeDocument/2006/relationships/hyperlink" Target="https://bold.org/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www.college-scholarships.com/" TargetMode="External"/><Relationship Id="rId20" Type="http://schemas.openxmlformats.org/officeDocument/2006/relationships/hyperlink" Target="https://www.salliema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hyperlink" Target="https://www.fastweb.com/" TargetMode="External"/><Relationship Id="rId24" Type="http://schemas.openxmlformats.org/officeDocument/2006/relationships/hyperlink" Target="https://scholarshipowl.com/" TargetMode="External"/><Relationship Id="rId5" Type="http://schemas.openxmlformats.org/officeDocument/2006/relationships/image" Target="../media/image6.png"/><Relationship Id="rId15" Type="http://schemas.openxmlformats.org/officeDocument/2006/relationships/hyperlink" Target="https://www.cappex.com/" TargetMode="External"/><Relationship Id="rId23" Type="http://schemas.openxmlformats.org/officeDocument/2006/relationships/hyperlink" Target="https://www.goingmerry.com/" TargetMode="External"/><Relationship Id="rId10" Type="http://schemas.openxmlformats.org/officeDocument/2006/relationships/hyperlink" Target="https://www.occf.org/" TargetMode="External"/><Relationship Id="rId19" Type="http://schemas.openxmlformats.org/officeDocument/2006/relationships/hyperlink" Target="https://www.collegexpress.com/scholarships/search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s://secure.okcollegestart.org/Financial_Aid_Planning/Scholarships/Scholarships.aspx" TargetMode="External"/><Relationship Id="rId14" Type="http://schemas.openxmlformats.org/officeDocument/2006/relationships/hyperlink" Target="https://bigfuture.collegeboard.org/pay-for-college/bigfuture-scholarships" TargetMode="External"/><Relationship Id="rId22" Type="http://schemas.openxmlformats.org/officeDocument/2006/relationships/hyperlink" Target="https://www.unigo.com/" TargetMode="External"/><Relationship Id="rId27" Type="http://schemas.openxmlformats.org/officeDocument/2006/relationships/hyperlink" Target="https://www.careeronestop.org/Toolkit/Training/find-scholarships.aspx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0.xml"/><Relationship Id="rId5" Type="http://schemas.openxmlformats.org/officeDocument/2006/relationships/image" Target="../media/image6.png"/><Relationship Id="rId10" Type="http://schemas.microsoft.com/office/2007/relationships/diagramDrawing" Target="../diagrams/drawing10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089712-CDB5-4EEB-8E95-E910869F3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9"/>
            <a:ext cx="530881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0F7186-E954-4D6D-84C8-E4F736121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653" y="0"/>
            <a:ext cx="530881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183BE0-93A9-4382-9F7E-FB6F72E60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632" y="0"/>
            <a:ext cx="2001394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4825DA-569D-425E-81DB-7B529F8759DD}"/>
              </a:ext>
            </a:extLst>
          </p:cNvPr>
          <p:cNvSpPr/>
          <p:nvPr/>
        </p:nvSpPr>
        <p:spPr>
          <a:xfrm>
            <a:off x="-69273" y="2805678"/>
            <a:ext cx="12710160" cy="4720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1BC26C-E439-4A15-AA3E-0AFC4C22EB49}"/>
              </a:ext>
            </a:extLst>
          </p:cNvPr>
          <p:cNvSpPr/>
          <p:nvPr/>
        </p:nvSpPr>
        <p:spPr>
          <a:xfrm>
            <a:off x="-69273" y="3275503"/>
            <a:ext cx="12710160" cy="731520"/>
          </a:xfrm>
          <a:prstGeom prst="rect">
            <a:avLst/>
          </a:prstGeom>
          <a:solidFill>
            <a:srgbClr val="0AAEB5"/>
          </a:solidFill>
          <a:ln>
            <a:solidFill>
              <a:srgbClr val="0AA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7AEC25-D290-405F-B78D-0E5DBC8A5C54}"/>
              </a:ext>
            </a:extLst>
          </p:cNvPr>
          <p:cNvSpPr/>
          <p:nvPr/>
        </p:nvSpPr>
        <p:spPr>
          <a:xfrm>
            <a:off x="-69273" y="3747561"/>
            <a:ext cx="12710160" cy="4720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BA8FE-4A75-4F32-8AE0-94B2C448B358}"/>
              </a:ext>
            </a:extLst>
          </p:cNvPr>
          <p:cNvSpPr/>
          <p:nvPr/>
        </p:nvSpPr>
        <p:spPr>
          <a:xfrm>
            <a:off x="-64428" y="4216967"/>
            <a:ext cx="12710160" cy="472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37BB13-1442-49F8-9FFA-43EAED89F174}"/>
              </a:ext>
            </a:extLst>
          </p:cNvPr>
          <p:cNvSpPr txBox="1"/>
          <p:nvPr/>
        </p:nvSpPr>
        <p:spPr>
          <a:xfrm>
            <a:off x="767095" y="271457"/>
            <a:ext cx="10435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 Rounded MT Bold" panose="020F0704030504030204" pitchFamily="34" charset="0"/>
              </a:rPr>
              <a:t> Scholarships 101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2EC904-47D9-47F0-9917-6390F98BE38E}"/>
              </a:ext>
            </a:extLst>
          </p:cNvPr>
          <p:cNvSpPr/>
          <p:nvPr/>
        </p:nvSpPr>
        <p:spPr>
          <a:xfrm>
            <a:off x="8731063" y="5633912"/>
            <a:ext cx="3142779" cy="11014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A78D8E-ECE7-4C48-8367-AC1607EFF0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012" y="5889555"/>
            <a:ext cx="2468880" cy="610017"/>
          </a:xfrm>
          <a:prstGeom prst="rect">
            <a:avLst/>
          </a:prstGeom>
          <a:effectLst/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346E7E1-86DC-4B29-AEB0-8CBD32850791}"/>
              </a:ext>
            </a:extLst>
          </p:cNvPr>
          <p:cNvSpPr/>
          <p:nvPr/>
        </p:nvSpPr>
        <p:spPr>
          <a:xfrm rot="16200000">
            <a:off x="4493582" y="1873041"/>
            <a:ext cx="3200400" cy="374904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0AA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2691A7-14A6-493F-B0D4-24943B476B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54" y="2178223"/>
            <a:ext cx="292608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66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1572-A575-466B-A3D1-D3D3932C1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9298" y="1116744"/>
            <a:ext cx="9144000" cy="9144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Rounded MT Bold" panose="020F0704030504030204" pitchFamily="34" charset="0"/>
              </a:rPr>
              <a:t>Recommendation letters are needed for many scholarships. Evaluate these tips when making your request.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569D4-4B29-4405-B6CA-149645B9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1394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9E7DB4-F420-492B-9BBD-9F560B3F5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4" y="4632326"/>
            <a:ext cx="1684505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8D1967-1E46-49D1-B35A-C4FD9D197F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43" y="131908"/>
            <a:ext cx="1737360" cy="429273"/>
          </a:xfrm>
          <a:prstGeom prst="rect">
            <a:avLst/>
          </a:prstGeom>
          <a:effectLst/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DBD837C-A4EF-4F1F-A0AC-90B680C30B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4251602"/>
              </p:ext>
            </p:extLst>
          </p:nvPr>
        </p:nvGraphicFramePr>
        <p:xfrm>
          <a:off x="2583372" y="2196868"/>
          <a:ext cx="8839926" cy="4355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45D4C7-8689-470D-BDFA-DB9A0F1B56AA}"/>
              </a:ext>
            </a:extLst>
          </p:cNvPr>
          <p:cNvSpPr txBox="1"/>
          <p:nvPr/>
        </p:nvSpPr>
        <p:spPr>
          <a:xfrm>
            <a:off x="6266329" y="2445031"/>
            <a:ext cx="1596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Determine who to ask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A7A3E9-CABE-4564-BD8E-5A2B8EC06B24}"/>
              </a:ext>
            </a:extLst>
          </p:cNvPr>
          <p:cNvSpPr txBox="1"/>
          <p:nvPr/>
        </p:nvSpPr>
        <p:spPr>
          <a:xfrm>
            <a:off x="7862412" y="3483135"/>
            <a:ext cx="1497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Analyze your need for letters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92267C-CF22-4178-B1E4-F9906C2FE995}"/>
              </a:ext>
            </a:extLst>
          </p:cNvPr>
          <p:cNvSpPr txBox="1"/>
          <p:nvPr/>
        </p:nvSpPr>
        <p:spPr>
          <a:xfrm>
            <a:off x="7278979" y="5410200"/>
            <a:ext cx="1497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Request letters early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1951F4-B3A6-4238-980C-EEC00746FEE9}"/>
              </a:ext>
            </a:extLst>
          </p:cNvPr>
          <p:cNvSpPr txBox="1"/>
          <p:nvPr/>
        </p:nvSpPr>
        <p:spPr>
          <a:xfrm>
            <a:off x="5284694" y="5501958"/>
            <a:ext cx="1497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Evaluate your letter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58060F-E6FF-44BB-9EB1-07EFC0DD66D3}"/>
              </a:ext>
            </a:extLst>
          </p:cNvPr>
          <p:cNvSpPr txBox="1"/>
          <p:nvPr/>
        </p:nvSpPr>
        <p:spPr>
          <a:xfrm>
            <a:off x="4651712" y="3666831"/>
            <a:ext cx="1497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Keep it safe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917A06-CCBB-49F3-B4C6-7974439F6C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29" y="3995878"/>
            <a:ext cx="1511883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02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1572-A575-466B-A3D1-D3D3932C1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8958" y="398365"/>
            <a:ext cx="9144000" cy="9144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 Rounded MT Bold" panose="020F0704030504030204" pitchFamily="34" charset="0"/>
              </a:rPr>
              <a:t>Watch Deadlines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569D4-4B29-4405-B6CA-149645B9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1394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9E7DB4-F420-492B-9BBD-9F560B3F5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4" y="4632326"/>
            <a:ext cx="1684505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8D1967-1E46-49D1-B35A-C4FD9D197F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43" y="131908"/>
            <a:ext cx="1737360" cy="429273"/>
          </a:xfrm>
          <a:prstGeom prst="rect">
            <a:avLst/>
          </a:prstGeom>
          <a:effectLst/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7F47A9E-5EF0-42BC-874B-8E18D72866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3282545"/>
              </p:ext>
            </p:extLst>
          </p:nvPr>
        </p:nvGraphicFramePr>
        <p:xfrm>
          <a:off x="3170518" y="1553384"/>
          <a:ext cx="704088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660CA78-D51B-45D4-A8B9-21897B18F451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CD8B67-417C-4FB8-A8E3-C7319BE0FED2}"/>
              </a:ext>
            </a:extLst>
          </p:cNvPr>
          <p:cNvSpPr txBox="1"/>
          <p:nvPr/>
        </p:nvSpPr>
        <p:spPr>
          <a:xfrm>
            <a:off x="7010399" y="4805599"/>
            <a:ext cx="1713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Apply early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7F2188-5B7E-4FF2-87C8-D68392CED1E0}"/>
              </a:ext>
            </a:extLst>
          </p:cNvPr>
          <p:cNvSpPr/>
          <p:nvPr/>
        </p:nvSpPr>
        <p:spPr>
          <a:xfrm>
            <a:off x="5925670" y="2909691"/>
            <a:ext cx="914400" cy="825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3B3910-C9D8-42C3-AC11-493D0522C180}"/>
              </a:ext>
            </a:extLst>
          </p:cNvPr>
          <p:cNvSpPr txBox="1"/>
          <p:nvPr/>
        </p:nvSpPr>
        <p:spPr>
          <a:xfrm>
            <a:off x="4446494" y="1945341"/>
            <a:ext cx="21067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Many scholarships have early deadline dates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3B7E19-9FCE-4493-B4F6-5F577C384FA7}"/>
              </a:ext>
            </a:extLst>
          </p:cNvPr>
          <p:cNvSpPr/>
          <p:nvPr/>
        </p:nvSpPr>
        <p:spPr>
          <a:xfrm rot="5400000">
            <a:off x="7515385" y="3803251"/>
            <a:ext cx="914400" cy="8252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A3F3FB-ED8D-4C38-AB7A-E0C69BDE034F}"/>
              </a:ext>
            </a:extLst>
          </p:cNvPr>
          <p:cNvSpPr txBox="1"/>
          <p:nvPr/>
        </p:nvSpPr>
        <p:spPr>
          <a:xfrm>
            <a:off x="6840070" y="2095791"/>
            <a:ext cx="211791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Keep track of requirements for each scholarship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2BA15F-DAD1-4328-B3AF-AE08C81A4C61}"/>
              </a:ext>
            </a:extLst>
          </p:cNvPr>
          <p:cNvSpPr/>
          <p:nvPr/>
        </p:nvSpPr>
        <p:spPr>
          <a:xfrm rot="10800000">
            <a:off x="6553200" y="5286838"/>
            <a:ext cx="914400" cy="82528"/>
          </a:xfrm>
          <a:prstGeom prst="rect">
            <a:avLst/>
          </a:prstGeom>
          <a:solidFill>
            <a:srgbClr val="0AAEB8"/>
          </a:solidFill>
          <a:ln>
            <a:solidFill>
              <a:srgbClr val="0A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F502E1-A1A4-4758-8569-F80B504A532C}"/>
              </a:ext>
            </a:extLst>
          </p:cNvPr>
          <p:cNvSpPr/>
          <p:nvPr/>
        </p:nvSpPr>
        <p:spPr>
          <a:xfrm rot="5400000">
            <a:off x="5225527" y="4178614"/>
            <a:ext cx="548640" cy="914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28A13F-865F-4354-8DBB-A52C19CA50EF}"/>
              </a:ext>
            </a:extLst>
          </p:cNvPr>
          <p:cNvSpPr txBox="1"/>
          <p:nvPr/>
        </p:nvSpPr>
        <p:spPr>
          <a:xfrm>
            <a:off x="4536141" y="4620934"/>
            <a:ext cx="192741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Don’t wait until the last minute</a:t>
            </a:r>
          </a:p>
        </p:txBody>
      </p:sp>
    </p:spTree>
    <p:extLst>
      <p:ext uri="{BB962C8B-B14F-4D97-AF65-F5344CB8AC3E}">
        <p14:creationId xmlns:p14="http://schemas.microsoft.com/office/powerpoint/2010/main" val="4106101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1572-A575-466B-A3D1-D3D3932C1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8958" y="398365"/>
            <a:ext cx="9144000" cy="9144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 Rounded MT Bold" panose="020F0704030504030204" pitchFamily="34" charset="0"/>
              </a:rPr>
              <a:t>Don’t Forget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569D4-4B29-4405-B6CA-149645B9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1394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9E7DB4-F420-492B-9BBD-9F560B3F5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4" y="4632326"/>
            <a:ext cx="1684505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8D1967-1E46-49D1-B35A-C4FD9D197F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43" y="131908"/>
            <a:ext cx="1737360" cy="429273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60CA78-D51B-45D4-A8B9-21897B18F451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B6E6018-8126-499F-848A-40948D43C1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228698"/>
              </p:ext>
            </p:extLst>
          </p:nvPr>
        </p:nvGraphicFramePr>
        <p:xfrm>
          <a:off x="1033707" y="156287"/>
          <a:ext cx="1000155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C13EBD80-41B2-4CA8-B4C1-BE27F9BC26AC}"/>
              </a:ext>
            </a:extLst>
          </p:cNvPr>
          <p:cNvSpPr/>
          <p:nvPr/>
        </p:nvSpPr>
        <p:spPr>
          <a:xfrm>
            <a:off x="8070558" y="1906445"/>
            <a:ext cx="1851175" cy="2102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2E8E04D3-61EB-41DB-80E6-DDC428CFC206}"/>
              </a:ext>
            </a:extLst>
          </p:cNvPr>
          <p:cNvSpPr/>
          <p:nvPr/>
        </p:nvSpPr>
        <p:spPr>
          <a:xfrm rot="2700000">
            <a:off x="5011949" y="1434732"/>
            <a:ext cx="3200400" cy="3200400"/>
          </a:xfrm>
          <a:prstGeom prst="teardrop">
            <a:avLst>
              <a:gd name="adj" fmla="val 100000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8DD98E-194D-411D-A969-0F49A94B6456}"/>
              </a:ext>
            </a:extLst>
          </p:cNvPr>
          <p:cNvSpPr txBox="1"/>
          <p:nvPr/>
        </p:nvSpPr>
        <p:spPr>
          <a:xfrm>
            <a:off x="5214458" y="2017266"/>
            <a:ext cx="2947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Complete your FAFSA annually at FAFSA.gov </a:t>
            </a:r>
          </a:p>
        </p:txBody>
      </p:sp>
      <p:sp>
        <p:nvSpPr>
          <p:cNvPr id="22" name="Teardrop 21">
            <a:extLst>
              <a:ext uri="{FF2B5EF4-FFF2-40B4-BE49-F238E27FC236}">
                <a16:creationId xmlns:a16="http://schemas.microsoft.com/office/drawing/2014/main" id="{5D47E3A7-E6F1-4B2A-A585-F4B50F77104F}"/>
              </a:ext>
            </a:extLst>
          </p:cNvPr>
          <p:cNvSpPr/>
          <p:nvPr/>
        </p:nvSpPr>
        <p:spPr>
          <a:xfrm rot="2700000">
            <a:off x="8068328" y="1471080"/>
            <a:ext cx="3200405" cy="3200405"/>
          </a:xfrm>
          <a:prstGeom prst="teardrop">
            <a:avLst>
              <a:gd name="adj" fmla="val 100000"/>
            </a:avLst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Teardrop 23">
            <a:extLst>
              <a:ext uri="{FF2B5EF4-FFF2-40B4-BE49-F238E27FC236}">
                <a16:creationId xmlns:a16="http://schemas.microsoft.com/office/drawing/2014/main" id="{E55DE10B-2721-43DE-905C-0329DC041D8B}"/>
              </a:ext>
            </a:extLst>
          </p:cNvPr>
          <p:cNvSpPr/>
          <p:nvPr/>
        </p:nvSpPr>
        <p:spPr>
          <a:xfrm rot="2700000">
            <a:off x="3472721" y="3416177"/>
            <a:ext cx="3200400" cy="3200400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0C742D-63AC-4141-A422-F89077565011}"/>
              </a:ext>
            </a:extLst>
          </p:cNvPr>
          <p:cNvSpPr txBox="1"/>
          <p:nvPr/>
        </p:nvSpPr>
        <p:spPr>
          <a:xfrm>
            <a:off x="3688034" y="4231547"/>
            <a:ext cx="2947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Send all required documents with your scholarship application</a:t>
            </a:r>
          </a:p>
        </p:txBody>
      </p:sp>
      <p:sp>
        <p:nvSpPr>
          <p:cNvPr id="27" name="Teardrop 26">
            <a:extLst>
              <a:ext uri="{FF2B5EF4-FFF2-40B4-BE49-F238E27FC236}">
                <a16:creationId xmlns:a16="http://schemas.microsoft.com/office/drawing/2014/main" id="{49B23365-7BE6-4B75-88AD-67714FD49788}"/>
              </a:ext>
            </a:extLst>
          </p:cNvPr>
          <p:cNvSpPr/>
          <p:nvPr/>
        </p:nvSpPr>
        <p:spPr>
          <a:xfrm rot="2700000">
            <a:off x="6697452" y="3441580"/>
            <a:ext cx="3200405" cy="3200405"/>
          </a:xfrm>
          <a:prstGeom prst="teardrop">
            <a:avLst>
              <a:gd name="adj" fmla="val 100000"/>
            </a:avLst>
          </a:pr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23D08A-0ED6-4D09-AE48-B16D44AAA88B}"/>
              </a:ext>
            </a:extLst>
          </p:cNvPr>
          <p:cNvSpPr txBox="1"/>
          <p:nvPr/>
        </p:nvSpPr>
        <p:spPr>
          <a:xfrm>
            <a:off x="6873901" y="4266273"/>
            <a:ext cx="2947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Don’t miss your scholarship deadline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0CD9F7-CB80-431D-9AB3-7F243522E7C9}"/>
              </a:ext>
            </a:extLst>
          </p:cNvPr>
          <p:cNvSpPr txBox="1"/>
          <p:nvPr/>
        </p:nvSpPr>
        <p:spPr>
          <a:xfrm>
            <a:off x="8285170" y="1993924"/>
            <a:ext cx="2947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Write a great essay you can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use for multiple applications</a:t>
            </a:r>
          </a:p>
        </p:txBody>
      </p:sp>
    </p:spTree>
    <p:extLst>
      <p:ext uri="{BB962C8B-B14F-4D97-AF65-F5344CB8AC3E}">
        <p14:creationId xmlns:p14="http://schemas.microsoft.com/office/powerpoint/2010/main" val="3048494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1572-A575-466B-A3D1-D3D3932C1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0896" y="226014"/>
            <a:ext cx="9144000" cy="9144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 Rounded MT Bold" panose="020F0704030504030204" pitchFamily="34" charset="0"/>
              </a:rPr>
              <a:t>UCanGo2.org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569D4-4B29-4405-B6CA-149645B9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1394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9E7DB4-F420-492B-9BBD-9F560B3F5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4" y="4632326"/>
            <a:ext cx="1684505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8D1967-1E46-49D1-B35A-C4FD9D197F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43" y="131908"/>
            <a:ext cx="1737360" cy="429273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60CA78-D51B-45D4-A8B9-21897B18F451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3EBD80-41B2-4CA8-B4C1-BE27F9BC26AC}"/>
              </a:ext>
            </a:extLst>
          </p:cNvPr>
          <p:cNvSpPr/>
          <p:nvPr/>
        </p:nvSpPr>
        <p:spPr>
          <a:xfrm>
            <a:off x="8070558" y="1906445"/>
            <a:ext cx="1851175" cy="2102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0177D6-E140-442F-B40A-8A1A217F4B18}"/>
              </a:ext>
            </a:extLst>
          </p:cNvPr>
          <p:cNvSpPr/>
          <p:nvPr/>
        </p:nvSpPr>
        <p:spPr>
          <a:xfrm>
            <a:off x="4822332" y="4512700"/>
            <a:ext cx="914400" cy="138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257E62-C0C0-4B60-A6C8-6491977A6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666" y="1234520"/>
            <a:ext cx="3563332" cy="54864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8D24AD-7C8A-4744-9BC7-F79AF4E85F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682" y="1234520"/>
            <a:ext cx="3923077" cy="54864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7002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1572-A575-466B-A3D1-D3D3932C1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0896" y="226014"/>
            <a:ext cx="9144000" cy="9144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 Rounded MT Bold" panose="020F0704030504030204" pitchFamily="34" charset="0"/>
              </a:rPr>
              <a:t>Unique Scholarships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569D4-4B29-4405-B6CA-149645B9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1394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9E7DB4-F420-492B-9BBD-9F560B3F5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4" y="4632326"/>
            <a:ext cx="1684505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8D1967-1E46-49D1-B35A-C4FD9D197F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43" y="131908"/>
            <a:ext cx="1737360" cy="429273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60CA78-D51B-45D4-A8B9-21897B18F451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3EBD80-41B2-4CA8-B4C1-BE27F9BC26AC}"/>
              </a:ext>
            </a:extLst>
          </p:cNvPr>
          <p:cNvSpPr/>
          <p:nvPr/>
        </p:nvSpPr>
        <p:spPr>
          <a:xfrm>
            <a:off x="8070558" y="1906445"/>
            <a:ext cx="1851175" cy="2102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0177D6-E140-442F-B40A-8A1A217F4B18}"/>
              </a:ext>
            </a:extLst>
          </p:cNvPr>
          <p:cNvSpPr/>
          <p:nvPr/>
        </p:nvSpPr>
        <p:spPr>
          <a:xfrm>
            <a:off x="4822332" y="4512700"/>
            <a:ext cx="914400" cy="138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21D495-8C13-4FFE-8F02-808940006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334" y="1325880"/>
            <a:ext cx="3939881" cy="51206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9EE74A-F862-41F5-B7F9-7A0346FBC2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108" y="1325880"/>
            <a:ext cx="3956558" cy="5120640"/>
          </a:xfrm>
          <a:prstGeom prst="rect">
            <a:avLst/>
          </a:prstGeom>
          <a:ln>
            <a:solidFill>
              <a:srgbClr val="0AAEB5"/>
            </a:solidFill>
          </a:ln>
        </p:spPr>
      </p:pic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BF3C241D-B68B-4C15-BC3B-158BED145004}"/>
              </a:ext>
            </a:extLst>
          </p:cNvPr>
          <p:cNvSpPr/>
          <p:nvPr/>
        </p:nvSpPr>
        <p:spPr>
          <a:xfrm>
            <a:off x="10237348" y="1406785"/>
            <a:ext cx="1642590" cy="4718808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AA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Applicants must: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91440" indent="-9144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Write a 250 word essay   on the  monthly topic</a:t>
            </a:r>
          </a:p>
          <a:p>
            <a:pPr marL="91440" indent="-9144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Be 14 years   of age, or older, at the time of application</a:t>
            </a:r>
          </a:p>
          <a:p>
            <a:pPr marL="91440" indent="-9144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Be a legal citizen of the U.S. or D.C.</a:t>
            </a:r>
          </a:p>
        </p:txBody>
      </p:sp>
    </p:spTree>
    <p:extLst>
      <p:ext uri="{BB962C8B-B14F-4D97-AF65-F5344CB8AC3E}">
        <p14:creationId xmlns:p14="http://schemas.microsoft.com/office/powerpoint/2010/main" val="436096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1572-A575-466B-A3D1-D3D3932C1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0896" y="226014"/>
            <a:ext cx="9144000" cy="9144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 Rounded MT Bold" panose="020F0704030504030204" pitchFamily="34" charset="0"/>
              </a:rPr>
              <a:t>OKcollegestart.org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569D4-4B29-4405-B6CA-149645B9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1394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9E7DB4-F420-492B-9BBD-9F560B3F5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4" y="4632326"/>
            <a:ext cx="1684505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8D1967-1E46-49D1-B35A-C4FD9D197F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43" y="131908"/>
            <a:ext cx="1737360" cy="429273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60CA78-D51B-45D4-A8B9-21897B18F451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0177D6-E140-442F-B40A-8A1A217F4B18}"/>
              </a:ext>
            </a:extLst>
          </p:cNvPr>
          <p:cNvSpPr/>
          <p:nvPr/>
        </p:nvSpPr>
        <p:spPr>
          <a:xfrm>
            <a:off x="4822332" y="4493845"/>
            <a:ext cx="914400" cy="138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D38116-A401-4FD0-9C2F-3E92F11A6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776" y="1311154"/>
            <a:ext cx="3814843" cy="53949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7F9870-66DA-4BC7-8644-FBA01F45E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9802" y="1311154"/>
            <a:ext cx="3792325" cy="53949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54122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5E99BE-D854-4BA4-ADDC-BC06BC50C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1394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84B916-F66B-4ED9-85BA-86186DF85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503" y="0"/>
            <a:ext cx="5308816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DA490B-560A-4B24-BD0E-8EC27B90D3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3" y="2504949"/>
            <a:ext cx="3111773" cy="12294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02C50C-3E84-4F37-A242-E805B8F8F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87" y="0"/>
            <a:ext cx="5308816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F6E2C64-5FC1-48B4-94D3-64A811BFF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9375" y="2068731"/>
            <a:ext cx="6858000" cy="4020032"/>
          </a:xfr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>
            <a:normAutofit/>
          </a:bodyPr>
          <a:lstStyle/>
          <a:p>
            <a:endParaRPr lang="en-US" sz="2800" b="1" dirty="0">
              <a:latin typeface="Candara" panose="020E0502030303020204" pitchFamily="34" charset="0"/>
            </a:endParaRPr>
          </a:p>
          <a:p>
            <a:endParaRPr lang="en-US" sz="2800" b="1" i="1" dirty="0">
              <a:latin typeface="Candara" panose="020E0502030303020204" pitchFamily="34" charset="0"/>
            </a:endParaRPr>
          </a:p>
          <a:p>
            <a:endParaRPr lang="en-US" sz="2800" b="1" i="1" dirty="0">
              <a:latin typeface="Candara" panose="020E0502030303020204" pitchFamily="34" charset="0"/>
            </a:endParaRPr>
          </a:p>
          <a:p>
            <a:endParaRPr lang="en-US" sz="2800" b="1" i="1" dirty="0">
              <a:latin typeface="Candara" panose="020E0502030303020204" pitchFamily="34" charset="0"/>
            </a:endParaRPr>
          </a:p>
          <a:p>
            <a:r>
              <a:rPr lang="en-US" sz="28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405.234.4239</a:t>
            </a:r>
          </a:p>
          <a:p>
            <a:r>
              <a:rPr lang="en-US" sz="28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866.443.7420 (toll free)</a:t>
            </a:r>
          </a:p>
          <a:p>
            <a:r>
              <a:rPr lang="en-US" sz="28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UCanGo2@ocap.org</a:t>
            </a:r>
          </a:p>
          <a:p>
            <a:endParaRPr lang="en-US" sz="2800" b="1" dirty="0">
              <a:latin typeface="Candara" panose="020E0502030303020204" pitchFamily="34" charset="0"/>
            </a:endParaRPr>
          </a:p>
          <a:p>
            <a:endParaRPr lang="en-US" sz="2800" b="1" dirty="0">
              <a:latin typeface="Candara" panose="020E05020303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E6B0E6-B1B2-442E-B911-100F32785BD2}"/>
              </a:ext>
            </a:extLst>
          </p:cNvPr>
          <p:cNvSpPr/>
          <p:nvPr/>
        </p:nvSpPr>
        <p:spPr>
          <a:xfrm>
            <a:off x="2596535" y="2200135"/>
            <a:ext cx="6583680" cy="3757223"/>
          </a:xfrm>
          <a:prstGeom prst="rect">
            <a:avLst/>
          </a:prstGeom>
          <a:noFill/>
          <a:ln w="57150">
            <a:solidFill>
              <a:srgbClr val="0AA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6F0976-C1CD-45AA-A048-1F8AD90B8C6D}"/>
              </a:ext>
            </a:extLst>
          </p:cNvPr>
          <p:cNvSpPr/>
          <p:nvPr/>
        </p:nvSpPr>
        <p:spPr>
          <a:xfrm>
            <a:off x="2733695" y="2321274"/>
            <a:ext cx="6309360" cy="350594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EAC5F9-170D-4D9C-A5FF-E58A6757D109}"/>
              </a:ext>
            </a:extLst>
          </p:cNvPr>
          <p:cNvSpPr/>
          <p:nvPr/>
        </p:nvSpPr>
        <p:spPr>
          <a:xfrm>
            <a:off x="1054099" y="6458100"/>
            <a:ext cx="895051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000000"/>
                </a:solidFill>
                <a:latin typeface="Arial Nova Light" panose="020B0304020202020204" pitchFamily="34" charset="0"/>
                <a:ea typeface="Calibri" panose="020F0502020204030204" pitchFamily="34" charset="0"/>
              </a:rPr>
              <a:t>This presentation is for educational purposes only, and is not intended to be construed as financial, investment, legal and/or tax advice.</a:t>
            </a:r>
            <a:endParaRPr lang="en-US" sz="1200" b="1" i="1" dirty="0">
              <a:effectLst/>
              <a:latin typeface="Arial Nova Light" panose="020B03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104C0-68C7-4643-8DE8-C3FE5D6ED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6184" y="486701"/>
            <a:ext cx="9144000" cy="8278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Contact Us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9E4E536-0526-4911-891A-0EEB77A611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50" y="2728608"/>
            <a:ext cx="4070869" cy="1005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71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1572-A575-466B-A3D1-D3D3932C1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1394" y="-178193"/>
            <a:ext cx="9144000" cy="125161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 Rounded MT Bold" panose="020F0704030504030204" pitchFamily="34" charset="0"/>
              </a:rPr>
              <a:t>Scholarships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569D4-4B29-4405-B6CA-149645B9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1394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9E7DB4-F420-492B-9BBD-9F560B3F5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4" y="4632326"/>
            <a:ext cx="1684505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8D1967-1E46-49D1-B35A-C4FD9D197F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43" y="131908"/>
            <a:ext cx="1737360" cy="429273"/>
          </a:xfrm>
          <a:prstGeom prst="rect">
            <a:avLst/>
          </a:prstGeom>
          <a:effectLst/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1C6C830-A3C4-4C0D-B3A7-0A83A31F4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7785360"/>
              </p:ext>
            </p:extLst>
          </p:nvPr>
        </p:nvGraphicFramePr>
        <p:xfrm>
          <a:off x="2779422" y="50422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366710D-303F-4858-8792-0FC58B21BE21}"/>
              </a:ext>
            </a:extLst>
          </p:cNvPr>
          <p:cNvSpPr txBox="1"/>
          <p:nvPr/>
        </p:nvSpPr>
        <p:spPr>
          <a:xfrm>
            <a:off x="2763495" y="1899220"/>
            <a:ext cx="276962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Scholarships are free money students use   to help pay college expenses.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CA8F19-3C3D-445A-95A7-060BE24433AA}"/>
              </a:ext>
            </a:extLst>
          </p:cNvPr>
          <p:cNvSpPr txBox="1"/>
          <p:nvPr/>
        </p:nvSpPr>
        <p:spPr>
          <a:xfrm>
            <a:off x="5533121" y="1909806"/>
            <a:ext cx="2584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Scholarships are available to students of all ages.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016AEA-A8E3-4964-8EB1-B472FEF28A6C}"/>
              </a:ext>
            </a:extLst>
          </p:cNvPr>
          <p:cNvSpPr txBox="1"/>
          <p:nvPr/>
        </p:nvSpPr>
        <p:spPr>
          <a:xfrm>
            <a:off x="8323248" y="1850405"/>
            <a:ext cx="25841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High school students should apply for 2-3 scholarships every week.</a:t>
            </a:r>
          </a:p>
        </p:txBody>
      </p:sp>
      <p:sp>
        <p:nvSpPr>
          <p:cNvPr id="20" name="Arrow: Bent-Up 19">
            <a:extLst>
              <a:ext uri="{FF2B5EF4-FFF2-40B4-BE49-F238E27FC236}">
                <a16:creationId xmlns:a16="http://schemas.microsoft.com/office/drawing/2014/main" id="{D9FFEE80-55A7-408E-A09A-1C8B98E2A695}"/>
              </a:ext>
            </a:extLst>
          </p:cNvPr>
          <p:cNvSpPr/>
          <p:nvPr/>
        </p:nvSpPr>
        <p:spPr>
          <a:xfrm rot="5400000">
            <a:off x="6740436" y="3202884"/>
            <a:ext cx="963679" cy="6147934"/>
          </a:xfrm>
          <a:prstGeom prst="bentUpArrow">
            <a:avLst>
              <a:gd name="adj1" fmla="val 17093"/>
              <a:gd name="adj2" fmla="val 20950"/>
              <a:gd name="adj3" fmla="val 25000"/>
            </a:avLst>
          </a:prstGeom>
          <a:solidFill>
            <a:srgbClr val="FFCF37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Bent-Up 20">
            <a:extLst>
              <a:ext uri="{FF2B5EF4-FFF2-40B4-BE49-F238E27FC236}">
                <a16:creationId xmlns:a16="http://schemas.microsoft.com/office/drawing/2014/main" id="{00922604-210F-40DE-9971-7EC5A4481188}"/>
              </a:ext>
            </a:extLst>
          </p:cNvPr>
          <p:cNvSpPr/>
          <p:nvPr/>
        </p:nvSpPr>
        <p:spPr>
          <a:xfrm rot="5400000">
            <a:off x="8704024" y="3688635"/>
            <a:ext cx="663344" cy="4389120"/>
          </a:xfrm>
          <a:prstGeom prst="bentUpArrow">
            <a:avLst>
              <a:gd name="adj1" fmla="val 25000"/>
              <a:gd name="adj2" fmla="val 22811"/>
              <a:gd name="adj3" fmla="val 25000"/>
            </a:avLst>
          </a:prstGeom>
          <a:solidFill>
            <a:srgbClr val="0AAEB5"/>
          </a:solidFill>
          <a:ln>
            <a:solidFill>
              <a:srgbClr val="0AA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1FFA4C-A1B5-4D8A-BB6B-6FBD00D47361}"/>
              </a:ext>
            </a:extLst>
          </p:cNvPr>
          <p:cNvSpPr/>
          <p:nvPr/>
        </p:nvSpPr>
        <p:spPr>
          <a:xfrm>
            <a:off x="4148309" y="4714875"/>
            <a:ext cx="171450" cy="1093234"/>
          </a:xfrm>
          <a:prstGeom prst="rect">
            <a:avLst/>
          </a:prstGeom>
          <a:solidFill>
            <a:srgbClr val="FFCF37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B7BE07-E95C-489F-9CB9-D70A25F58F4D}"/>
              </a:ext>
            </a:extLst>
          </p:cNvPr>
          <p:cNvSpPr/>
          <p:nvPr/>
        </p:nvSpPr>
        <p:spPr>
          <a:xfrm>
            <a:off x="6839893" y="4705736"/>
            <a:ext cx="164592" cy="1093234"/>
          </a:xfrm>
          <a:prstGeom prst="rect">
            <a:avLst/>
          </a:prstGeom>
          <a:solidFill>
            <a:srgbClr val="0AAEB5"/>
          </a:solidFill>
          <a:ln>
            <a:solidFill>
              <a:srgbClr val="0AA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Bent-Up 25">
            <a:extLst>
              <a:ext uri="{FF2B5EF4-FFF2-40B4-BE49-F238E27FC236}">
                <a16:creationId xmlns:a16="http://schemas.microsoft.com/office/drawing/2014/main" id="{C720F7D1-4E70-41D3-8F60-C6593DDE9A61}"/>
              </a:ext>
            </a:extLst>
          </p:cNvPr>
          <p:cNvSpPr/>
          <p:nvPr/>
        </p:nvSpPr>
        <p:spPr>
          <a:xfrm rot="5400000">
            <a:off x="10587382" y="4194358"/>
            <a:ext cx="640080" cy="2468880"/>
          </a:xfrm>
          <a:prstGeom prst="bentUpArrow">
            <a:avLst>
              <a:gd name="adj1" fmla="val 25000"/>
              <a:gd name="adj2" fmla="val 29990"/>
              <a:gd name="adj3" fmla="val 25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2EB35E-6D27-413F-8D56-4BB78A09F3CA}"/>
              </a:ext>
            </a:extLst>
          </p:cNvPr>
          <p:cNvSpPr/>
          <p:nvPr/>
        </p:nvSpPr>
        <p:spPr>
          <a:xfrm>
            <a:off x="9672982" y="4412116"/>
            <a:ext cx="164592" cy="109323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1572-A575-466B-A3D1-D3D3932C1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1394" y="-64629"/>
            <a:ext cx="9144000" cy="125161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 Rounded MT Bold" panose="020F0704030504030204" pitchFamily="34" charset="0"/>
              </a:rPr>
              <a:t>Get Organized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569D4-4B29-4405-B6CA-149645B9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30"/>
            <a:ext cx="2001394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9E7DB4-F420-492B-9BBD-9F560B3F5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4" y="4632326"/>
            <a:ext cx="1684505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8D1967-1E46-49D1-B35A-C4FD9D197F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43" y="131908"/>
            <a:ext cx="1737360" cy="429273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515C7D-D2A2-4857-9158-97BF06D9EE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1452" y="2804619"/>
            <a:ext cx="2400508" cy="7696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CAF4A0-0570-421B-B5C8-D1CE07B6C9EF}"/>
              </a:ext>
            </a:extLst>
          </p:cNvPr>
          <p:cNvSpPr/>
          <p:nvPr/>
        </p:nvSpPr>
        <p:spPr>
          <a:xfrm>
            <a:off x="3397996" y="2769031"/>
            <a:ext cx="2058962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 dirty="0">
                <a:solidFill>
                  <a:srgbClr val="FFFFFF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Residency</a:t>
            </a:r>
            <a:endParaRPr lang="en-US" sz="29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676873D-C2AC-418E-99D0-2D057BCE5C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230557"/>
              </p:ext>
            </p:extLst>
          </p:nvPr>
        </p:nvGraphicFramePr>
        <p:xfrm>
          <a:off x="3653160" y="1313161"/>
          <a:ext cx="6400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0838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1572-A575-466B-A3D1-D3D3932C1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5511" y="0"/>
            <a:ext cx="9144000" cy="125161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 Rounded MT Bold" panose="020F0704030504030204" pitchFamily="34" charset="0"/>
              </a:rPr>
              <a:t>Search For Scholarships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569D4-4B29-4405-B6CA-149645B9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1394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9E7DB4-F420-492B-9BBD-9F560B3F5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4" y="4632326"/>
            <a:ext cx="1684505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8D1967-1E46-49D1-B35A-C4FD9D197F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43" y="131908"/>
            <a:ext cx="1737360" cy="429273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515C7D-D2A2-4857-9158-97BF06D9EE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1452" y="2804619"/>
            <a:ext cx="2400508" cy="769687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96047F0-27F9-4336-8CC8-D2526728E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0431339"/>
              </p:ext>
            </p:extLst>
          </p:nvPr>
        </p:nvGraphicFramePr>
        <p:xfrm>
          <a:off x="3157349" y="1681228"/>
          <a:ext cx="7138894" cy="469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Graphic 7" descr="Monitor">
            <a:extLst>
              <a:ext uri="{FF2B5EF4-FFF2-40B4-BE49-F238E27FC236}">
                <a16:creationId xmlns:a16="http://schemas.microsoft.com/office/drawing/2014/main" id="{34FF8521-755A-4B97-BA05-A56F3BE9E9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69596" y="35088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3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1572-A575-466B-A3D1-D3D3932C1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1394" y="-178193"/>
            <a:ext cx="9144000" cy="125161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 Rounded MT Bold" panose="020F0704030504030204" pitchFamily="34" charset="0"/>
              </a:rPr>
              <a:t>Scholarships Are Based 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569D4-4B29-4405-B6CA-149645B9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1394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9E7DB4-F420-492B-9BBD-9F560B3F5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4" y="4632326"/>
            <a:ext cx="1684505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8D1967-1E46-49D1-B35A-C4FD9D197F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43" y="131908"/>
            <a:ext cx="1737360" cy="429273"/>
          </a:xfrm>
          <a:prstGeom prst="rect">
            <a:avLst/>
          </a:prstGeom>
          <a:effectLst/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1C6C830-A3C4-4C0D-B3A7-0A83A31F4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883870"/>
              </p:ext>
            </p:extLst>
          </p:nvPr>
        </p:nvGraphicFramePr>
        <p:xfrm>
          <a:off x="2897956" y="25392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BA235D8-C7E7-4661-A609-71EB24180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4693130"/>
              </p:ext>
            </p:extLst>
          </p:nvPr>
        </p:nvGraphicFramePr>
        <p:xfrm>
          <a:off x="3017394" y="1488293"/>
          <a:ext cx="8128000" cy="2279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2BE5CD5-BF7A-4791-BEBE-039D93DF28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623286"/>
              </p:ext>
            </p:extLst>
          </p:nvPr>
        </p:nvGraphicFramePr>
        <p:xfrm>
          <a:off x="3047474" y="3972826"/>
          <a:ext cx="8128000" cy="2279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11" name="Graphic 10" descr="Family with boy">
            <a:extLst>
              <a:ext uri="{FF2B5EF4-FFF2-40B4-BE49-F238E27FC236}">
                <a16:creationId xmlns:a16="http://schemas.microsoft.com/office/drawing/2014/main" id="{E8D737D1-9360-4776-832B-38D024FCACA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94306" y="1796252"/>
            <a:ext cx="640080" cy="640080"/>
          </a:xfrm>
          <a:prstGeom prst="rect">
            <a:avLst/>
          </a:prstGeom>
        </p:spPr>
      </p:pic>
      <p:pic>
        <p:nvPicPr>
          <p:cNvPr id="18" name="Graphic 17" descr="Sport balls">
            <a:extLst>
              <a:ext uri="{FF2B5EF4-FFF2-40B4-BE49-F238E27FC236}">
                <a16:creationId xmlns:a16="http://schemas.microsoft.com/office/drawing/2014/main" id="{E8788FC6-9982-4A6F-B3C4-B871AE937C1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709092" y="1758589"/>
            <a:ext cx="731520" cy="7315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E10C1D9-1CCF-42BD-AB58-DC17D441D791}"/>
              </a:ext>
            </a:extLst>
          </p:cNvPr>
          <p:cNvSpPr/>
          <p:nvPr/>
        </p:nvSpPr>
        <p:spPr>
          <a:xfrm>
            <a:off x="6096000" y="3272102"/>
            <a:ext cx="2030948" cy="38382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FEB13C6-0D70-4C33-B313-F5CC282F525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891" y="1884489"/>
            <a:ext cx="616721" cy="63017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1FF8523-FAA5-4D08-B646-B48D87684C47}"/>
              </a:ext>
            </a:extLst>
          </p:cNvPr>
          <p:cNvSpPr/>
          <p:nvPr/>
        </p:nvSpPr>
        <p:spPr>
          <a:xfrm rot="10800000" flipV="1">
            <a:off x="8544968" y="2971011"/>
            <a:ext cx="2480988" cy="384489"/>
          </a:xfrm>
          <a:prstGeom prst="rect">
            <a:avLst/>
          </a:prstGeom>
          <a:solidFill>
            <a:srgbClr val="0AAEB5"/>
          </a:solidFill>
          <a:ln>
            <a:solidFill>
              <a:srgbClr val="0AA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Community Service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BF75555-2062-43CD-B90A-E93E6E984E0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48103" y="2678174"/>
            <a:ext cx="1587207" cy="8229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8081F0B-C356-49CC-AEC6-01DA6437A7EF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9380" y="4315964"/>
            <a:ext cx="644652" cy="54864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BAEF87F-5086-45A9-915E-BD6E468B626B}"/>
              </a:ext>
            </a:extLst>
          </p:cNvPr>
          <p:cNvSpPr/>
          <p:nvPr/>
        </p:nvSpPr>
        <p:spPr>
          <a:xfrm>
            <a:off x="6181725" y="5802868"/>
            <a:ext cx="2030948" cy="38382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EB1741E-D988-4BE2-9FF0-2F7F355512CB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1941" y="4270244"/>
            <a:ext cx="575684" cy="640080"/>
          </a:xfrm>
          <a:prstGeom prst="rect">
            <a:avLst/>
          </a:prstGeom>
        </p:spPr>
      </p:pic>
      <p:pic>
        <p:nvPicPr>
          <p:cNvPr id="31" name="Graphic 30" descr="List">
            <a:extLst>
              <a:ext uri="{FF2B5EF4-FFF2-40B4-BE49-F238E27FC236}">
                <a16:creationId xmlns:a16="http://schemas.microsoft.com/office/drawing/2014/main" id="{5A055697-B4CD-4D62-8484-6E111442ADD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538891" y="4245697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8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1572-A575-466B-A3D1-D3D3932C1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1394" y="-178193"/>
            <a:ext cx="9144000" cy="125161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 Rounded MT Bold" panose="020F0704030504030204" pitchFamily="34" charset="0"/>
              </a:rPr>
              <a:t>Scholarships Are Based 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569D4-4B29-4405-B6CA-149645B9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1394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9E7DB4-F420-492B-9BBD-9F560B3F5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4" y="4632326"/>
            <a:ext cx="1684505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8D1967-1E46-49D1-B35A-C4FD9D197F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43" y="131908"/>
            <a:ext cx="1737360" cy="429273"/>
          </a:xfrm>
          <a:prstGeom prst="rect">
            <a:avLst/>
          </a:prstGeom>
          <a:effectLst/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1C6C830-A3C4-4C0D-B3A7-0A83A31F4526}"/>
              </a:ext>
            </a:extLst>
          </p:cNvPr>
          <p:cNvGraphicFramePr/>
          <p:nvPr/>
        </p:nvGraphicFramePr>
        <p:xfrm>
          <a:off x="2897956" y="25392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BA235D8-C7E7-4661-A609-71EB24180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709487"/>
              </p:ext>
            </p:extLst>
          </p:nvPr>
        </p:nvGraphicFramePr>
        <p:xfrm>
          <a:off x="3017394" y="1488293"/>
          <a:ext cx="8128000" cy="2279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2BE5CD5-BF7A-4791-BEBE-039D93DF28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639582"/>
              </p:ext>
            </p:extLst>
          </p:nvPr>
        </p:nvGraphicFramePr>
        <p:xfrm>
          <a:off x="3047474" y="3972826"/>
          <a:ext cx="8128000" cy="2279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FE10C1D9-1CCF-42BD-AB58-DC17D441D791}"/>
              </a:ext>
            </a:extLst>
          </p:cNvPr>
          <p:cNvSpPr/>
          <p:nvPr/>
        </p:nvSpPr>
        <p:spPr>
          <a:xfrm>
            <a:off x="6096000" y="3167003"/>
            <a:ext cx="2030948" cy="506228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Need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FF8523-FAA5-4D08-B646-B48D87684C47}"/>
              </a:ext>
            </a:extLst>
          </p:cNvPr>
          <p:cNvSpPr/>
          <p:nvPr/>
        </p:nvSpPr>
        <p:spPr>
          <a:xfrm rot="10800000" flipV="1">
            <a:off x="8587469" y="2821944"/>
            <a:ext cx="2480988" cy="384489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>
                <a:latin typeface="Arial Rounded MT Bold" panose="020F0704030504030204" pitchFamily="34" charset="0"/>
              </a:rPr>
              <a:t>Skills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BAEF87F-5086-45A9-915E-BD6E468B626B}"/>
              </a:ext>
            </a:extLst>
          </p:cNvPr>
          <p:cNvSpPr/>
          <p:nvPr/>
        </p:nvSpPr>
        <p:spPr>
          <a:xfrm>
            <a:off x="6271257" y="5769336"/>
            <a:ext cx="2030948" cy="383822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515C7D-D2A2-4857-9158-97BF06D9EEF5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1452" y="2804619"/>
            <a:ext cx="2400508" cy="7696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CAF4A0-0570-421B-B5C8-D1CE07B6C9EF}"/>
              </a:ext>
            </a:extLst>
          </p:cNvPr>
          <p:cNvSpPr/>
          <p:nvPr/>
        </p:nvSpPr>
        <p:spPr>
          <a:xfrm>
            <a:off x="3397996" y="2769031"/>
            <a:ext cx="2058962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 dirty="0">
                <a:solidFill>
                  <a:srgbClr val="FFFFFF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Residency</a:t>
            </a:r>
            <a:endParaRPr lang="en-US" sz="29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96B568-16CA-40F9-8052-2E33ABF2AC21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06" y="1892234"/>
            <a:ext cx="731520" cy="548640"/>
          </a:xfrm>
          <a:prstGeom prst="rect">
            <a:avLst/>
          </a:prstGeom>
        </p:spPr>
      </p:pic>
      <p:pic>
        <p:nvPicPr>
          <p:cNvPr id="25" name="Graphic 3" descr="Artist">
            <a:extLst>
              <a:ext uri="{FF2B5EF4-FFF2-40B4-BE49-F238E27FC236}">
                <a16:creationId xmlns:a16="http://schemas.microsoft.com/office/drawing/2014/main" id="{A2770971-095D-4220-A6F6-DF59C43711BA}"/>
              </a:ext>
            </a:extLst>
          </p:cNvPr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462203" y="1665596"/>
            <a:ext cx="731520" cy="873620"/>
          </a:xfrm>
          <a:prstGeom prst="rect">
            <a:avLst/>
          </a:prstGeom>
        </p:spPr>
      </p:pic>
      <p:pic>
        <p:nvPicPr>
          <p:cNvPr id="16" name="Graphic 15" descr="Document">
            <a:extLst>
              <a:ext uri="{FF2B5EF4-FFF2-40B4-BE49-F238E27FC236}">
                <a16:creationId xmlns:a16="http://schemas.microsoft.com/office/drawing/2014/main" id="{F2709111-CCEC-4E54-BC62-8D6AB791650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013146" y="4266566"/>
            <a:ext cx="731520" cy="731520"/>
          </a:xfrm>
          <a:prstGeom prst="rect">
            <a:avLst/>
          </a:prstGeom>
        </p:spPr>
      </p:pic>
      <p:pic>
        <p:nvPicPr>
          <p:cNvPr id="20" name="Graphic 19" descr="Lecturer">
            <a:extLst>
              <a:ext uri="{FF2B5EF4-FFF2-40B4-BE49-F238E27FC236}">
                <a16:creationId xmlns:a16="http://schemas.microsoft.com/office/drawing/2014/main" id="{DBD7EB81-73FE-4838-B24C-66167070699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15254" y="4270244"/>
            <a:ext cx="640080" cy="640080"/>
          </a:xfrm>
          <a:prstGeom prst="rect">
            <a:avLst/>
          </a:prstGeom>
        </p:spPr>
      </p:pic>
      <p:pic>
        <p:nvPicPr>
          <p:cNvPr id="26" name="Graphic 25" descr="Dollar">
            <a:extLst>
              <a:ext uri="{FF2B5EF4-FFF2-40B4-BE49-F238E27FC236}">
                <a16:creationId xmlns:a16="http://schemas.microsoft.com/office/drawing/2014/main" id="{CF3CC6B1-B07E-4F00-9847-6C0C0AD53DA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715634" y="1713929"/>
            <a:ext cx="731520" cy="731520"/>
          </a:xfrm>
          <a:prstGeom prst="rect">
            <a:avLst/>
          </a:prstGeom>
        </p:spPr>
      </p:pic>
      <p:pic>
        <p:nvPicPr>
          <p:cNvPr id="32" name="Graphic 31" descr="Schoolhouse">
            <a:extLst>
              <a:ext uri="{FF2B5EF4-FFF2-40B4-BE49-F238E27FC236}">
                <a16:creationId xmlns:a16="http://schemas.microsoft.com/office/drawing/2014/main" id="{23F7F0AC-66FB-45CB-AF7B-CC941E83D57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525922" y="4182534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7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1572-A575-466B-A3D1-D3D3932C1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5511" y="-134111"/>
            <a:ext cx="9144000" cy="125161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 Rounded MT Bold" panose="020F0704030504030204" pitchFamily="34" charset="0"/>
              </a:rPr>
              <a:t>Search For Scholarships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569D4-4B29-4405-B6CA-149645B9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1394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9E7DB4-F420-492B-9BBD-9F560B3F5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4" y="4632326"/>
            <a:ext cx="1684505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8D1967-1E46-49D1-B35A-C4FD9D197F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43" y="131908"/>
            <a:ext cx="1737360" cy="429273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515C7D-D2A2-4857-9158-97BF06D9EE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1452" y="2804619"/>
            <a:ext cx="2400508" cy="769687"/>
          </a:xfrm>
          <a:prstGeom prst="rect">
            <a:avLst/>
          </a:prstGeom>
        </p:spPr>
      </p:pic>
      <p:pic>
        <p:nvPicPr>
          <p:cNvPr id="8" name="Graphic 7" descr="Monitor">
            <a:extLst>
              <a:ext uri="{FF2B5EF4-FFF2-40B4-BE49-F238E27FC236}">
                <a16:creationId xmlns:a16="http://schemas.microsoft.com/office/drawing/2014/main" id="{05867DF3-7362-4A31-9A3E-A93A417972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82034" y="370358"/>
            <a:ext cx="8482889" cy="7315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98E999-B574-422B-B44C-BDEAF6098B92}"/>
              </a:ext>
            </a:extLst>
          </p:cNvPr>
          <p:cNvSpPr txBox="1"/>
          <p:nvPr/>
        </p:nvSpPr>
        <p:spPr>
          <a:xfrm>
            <a:off x="4041918" y="1999130"/>
            <a:ext cx="51811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  <a:hlinkClick r:id="rId8"/>
              </a:rPr>
              <a:t>UCanGo2.org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  <a:hlinkClick r:id="rId9"/>
              </a:rPr>
              <a:t>OKcollegestart.org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  <a:hlinkClick r:id="rId10"/>
              </a:rPr>
              <a:t>OCCF.org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  <a:hlinkClick r:id="rId11"/>
              </a:rPr>
              <a:t>FastWeb.com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  <a:hlinkClick r:id="rId12"/>
              </a:rPr>
              <a:t>Scholarships.com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  <a:hlinkClick r:id="rId13"/>
              </a:rPr>
              <a:t>Scholarships360.org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  <a:hlinkClick r:id="rId14"/>
              </a:rPr>
              <a:t>BigFuture.collegeboard.org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  <a:hlinkClick r:id="rId15"/>
              </a:rPr>
              <a:t>Cappex.com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  <a:hlinkClick r:id="rId16"/>
              </a:rPr>
              <a:t>College-Scholarships.com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  <a:hlinkClick r:id="rId17"/>
              </a:rPr>
              <a:t>Petersons.com</a:t>
            </a:r>
            <a:endParaRPr lang="en-US" dirty="0">
              <a:latin typeface="Arial Rounded MT Bold" panose="020F0704030504030204" pitchFamily="34" charset="0"/>
              <a:hlinkClick r:id="rId18"/>
            </a:endParaRPr>
          </a:p>
          <a:p>
            <a:r>
              <a:rPr lang="en-US" dirty="0">
                <a:latin typeface="Arial Rounded MT Bold" panose="020F0704030504030204" pitchFamily="34" charset="0"/>
                <a:hlinkClick r:id="rId18"/>
              </a:rPr>
              <a:t>StudentScholarshipSearch.com</a:t>
            </a:r>
            <a:endParaRPr lang="en-US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AD0797-237D-49FC-AE8D-3C65064F58BE}"/>
              </a:ext>
            </a:extLst>
          </p:cNvPr>
          <p:cNvSpPr txBox="1"/>
          <p:nvPr/>
        </p:nvSpPr>
        <p:spPr>
          <a:xfrm>
            <a:off x="7345303" y="1997839"/>
            <a:ext cx="2689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  <a:hlinkClick r:id="rId19"/>
              </a:rPr>
              <a:t>CollegeXpress.com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  <a:hlinkClick r:id="rId20"/>
              </a:rPr>
              <a:t>SallieMae.com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  <a:hlinkClick r:id="rId21"/>
              </a:rPr>
              <a:t>Study.com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  <a:hlinkClick r:id="rId22"/>
              </a:rPr>
              <a:t>Unigo.com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  <a:hlinkClick r:id="rId23"/>
              </a:rPr>
              <a:t>GoingMerry.com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  <a:hlinkClick r:id="rId24"/>
              </a:rPr>
              <a:t>ScholarshipOwl.com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  <a:hlinkClick r:id="rId25"/>
              </a:rPr>
              <a:t>Bold.org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  <a:hlinkClick r:id="rId26"/>
              </a:rPr>
              <a:t>MyScholly.com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  <a:hlinkClick r:id="rId27"/>
              </a:rPr>
              <a:t>CareerOneStop.org</a:t>
            </a:r>
            <a:endParaRPr lang="en-US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2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1572-A575-466B-A3D1-D3D3932C1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5511" y="0"/>
            <a:ext cx="9144000" cy="125161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 Rounded MT Bold" panose="020F0704030504030204" pitchFamily="34" charset="0"/>
              </a:rPr>
              <a:t>Don’t Rush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569D4-4B29-4405-B6CA-149645B9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1394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9E7DB4-F420-492B-9BBD-9F560B3F5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4" y="4632326"/>
            <a:ext cx="1684505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8D1967-1E46-49D1-B35A-C4FD9D197F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43" y="131908"/>
            <a:ext cx="1737360" cy="429273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515C7D-D2A2-4857-9158-97BF06D9EE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1452" y="2804619"/>
            <a:ext cx="2400508" cy="769687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144C034-86DD-418E-A360-0CEE902ADD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5222858"/>
              </p:ext>
            </p:extLst>
          </p:nvPr>
        </p:nvGraphicFramePr>
        <p:xfrm>
          <a:off x="1110111" y="1438983"/>
          <a:ext cx="10602554" cy="4855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8816777-0F48-42C6-8C6A-45D35A481D98}"/>
              </a:ext>
            </a:extLst>
          </p:cNvPr>
          <p:cNvSpPr txBox="1"/>
          <p:nvPr/>
        </p:nvSpPr>
        <p:spPr>
          <a:xfrm>
            <a:off x="5958079" y="4331078"/>
            <a:ext cx="2599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Ask for recommendation letters early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E32360-33BB-4E33-8EE0-1A9B458290A7}"/>
              </a:ext>
            </a:extLst>
          </p:cNvPr>
          <p:cNvSpPr txBox="1"/>
          <p:nvPr/>
        </p:nvSpPr>
        <p:spPr>
          <a:xfrm>
            <a:off x="9265450" y="2190652"/>
            <a:ext cx="1816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Write a great essay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88BB72-F5F8-4B2E-8B40-CBFBE612DB99}"/>
              </a:ext>
            </a:extLst>
          </p:cNvPr>
          <p:cNvSpPr txBox="1"/>
          <p:nvPr/>
        </p:nvSpPr>
        <p:spPr>
          <a:xfrm>
            <a:off x="1968503" y="2184417"/>
            <a:ext cx="373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Read all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instructions carefully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C4FC8B-2FE9-4110-9FDA-B47387ECA914}"/>
              </a:ext>
            </a:extLst>
          </p:cNvPr>
          <p:cNvSpPr txBox="1"/>
          <p:nvPr/>
        </p:nvSpPr>
        <p:spPr>
          <a:xfrm>
            <a:off x="5620346" y="2190652"/>
            <a:ext cx="2859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Answer each question completely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E2DB4B-6CD1-43B4-82E9-91162EB2DA04}"/>
              </a:ext>
            </a:extLst>
          </p:cNvPr>
          <p:cNvSpPr txBox="1"/>
          <p:nvPr/>
        </p:nvSpPr>
        <p:spPr>
          <a:xfrm>
            <a:off x="3250276" y="4269722"/>
            <a:ext cx="2182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Review with your teacher, parent or friend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C0687A-FBF4-4CC4-A821-5953500CC157}"/>
              </a:ext>
            </a:extLst>
          </p:cNvPr>
          <p:cNvSpPr txBox="1"/>
          <p:nvPr/>
        </p:nvSpPr>
        <p:spPr>
          <a:xfrm>
            <a:off x="8996360" y="4288776"/>
            <a:ext cx="2599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Proofread!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Proofread!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Proofread!</a:t>
            </a:r>
          </a:p>
        </p:txBody>
      </p:sp>
    </p:spTree>
    <p:extLst>
      <p:ext uri="{BB962C8B-B14F-4D97-AF65-F5344CB8AC3E}">
        <p14:creationId xmlns:p14="http://schemas.microsoft.com/office/powerpoint/2010/main" val="344067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1572-A575-466B-A3D1-D3D3932C1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5510" y="260225"/>
            <a:ext cx="9144000" cy="9144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 Rounded MT Bold" panose="020F0704030504030204" pitchFamily="34" charset="0"/>
              </a:rPr>
              <a:t>Writing Essays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569D4-4B29-4405-B6CA-149645B9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1394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9E7DB4-F420-492B-9BBD-9F560B3F5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4" y="4632326"/>
            <a:ext cx="1684505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8D1967-1E46-49D1-B35A-C4FD9D197F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43" y="131908"/>
            <a:ext cx="1737360" cy="429273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904668-FFB6-4E5F-9D23-CDA94743B5D4}"/>
              </a:ext>
            </a:extLst>
          </p:cNvPr>
          <p:cNvSpPr/>
          <p:nvPr/>
        </p:nvSpPr>
        <p:spPr>
          <a:xfrm>
            <a:off x="4049828" y="1452282"/>
            <a:ext cx="5495365" cy="510028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C3A14F-7B6E-4373-A9DA-0322C18D602F}"/>
              </a:ext>
            </a:extLst>
          </p:cNvPr>
          <p:cNvSpPr txBox="1"/>
          <p:nvPr/>
        </p:nvSpPr>
        <p:spPr>
          <a:xfrm>
            <a:off x="4133300" y="1452282"/>
            <a:ext cx="5411893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A good scholarship essay …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  <a:p>
            <a:pPr marL="640080" indent="-28575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Ink Free" panose="03080402000500000000" pitchFamily="66" charset="0"/>
              </a:rPr>
              <a:t>Captivates readers</a:t>
            </a:r>
          </a:p>
          <a:p>
            <a:pPr marL="640080" indent="-28575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Ink Free" panose="03080402000500000000" pitchFamily="66" charset="0"/>
              </a:rPr>
              <a:t>Is original</a:t>
            </a:r>
          </a:p>
          <a:p>
            <a:pPr marL="640080" indent="-28575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Ink Free" panose="03080402000500000000" pitchFamily="66" charset="0"/>
              </a:rPr>
              <a:t>Has a main point</a:t>
            </a:r>
          </a:p>
          <a:p>
            <a:pPr marL="640080" indent="-28575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Ink Free" panose="03080402000500000000" pitchFamily="66" charset="0"/>
              </a:rPr>
              <a:t>Makes you dazzle</a:t>
            </a:r>
          </a:p>
          <a:p>
            <a:pPr marL="640080" indent="-28575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Ink Free" panose="03080402000500000000" pitchFamily="66" charset="0"/>
              </a:rPr>
              <a:t>Is honest</a:t>
            </a:r>
          </a:p>
          <a:p>
            <a:pPr marL="640080" indent="-28575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Ink Free" panose="03080402000500000000" pitchFamily="66" charset="0"/>
              </a:rPr>
              <a:t>Sets you apart</a:t>
            </a:r>
          </a:p>
          <a:p>
            <a:pPr marL="640080" indent="-28575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Ink Free" panose="03080402000500000000" pitchFamily="66" charset="0"/>
              </a:rPr>
              <a:t>Has no grammatical or spelling errors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D3A64F-BD38-46BF-ACF7-A6577A5DB226}"/>
              </a:ext>
            </a:extLst>
          </p:cNvPr>
          <p:cNvSpPr/>
          <p:nvPr/>
        </p:nvSpPr>
        <p:spPr>
          <a:xfrm>
            <a:off x="4912659" y="2804619"/>
            <a:ext cx="4297680" cy="9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FA6EFD-1A79-4504-96E7-EDB2335D9206}"/>
              </a:ext>
            </a:extLst>
          </p:cNvPr>
          <p:cNvSpPr/>
          <p:nvPr/>
        </p:nvSpPr>
        <p:spPr>
          <a:xfrm>
            <a:off x="4912659" y="3297677"/>
            <a:ext cx="4297680" cy="9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EDB4E6-16D3-4183-B0A9-271C6C3BE2AC}"/>
              </a:ext>
            </a:extLst>
          </p:cNvPr>
          <p:cNvSpPr/>
          <p:nvPr/>
        </p:nvSpPr>
        <p:spPr>
          <a:xfrm>
            <a:off x="4912659" y="3836542"/>
            <a:ext cx="4297680" cy="9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30B4A7-6505-4036-8694-86145B82E50D}"/>
              </a:ext>
            </a:extLst>
          </p:cNvPr>
          <p:cNvSpPr/>
          <p:nvPr/>
        </p:nvSpPr>
        <p:spPr>
          <a:xfrm>
            <a:off x="4912659" y="4302707"/>
            <a:ext cx="4297680" cy="9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76BCB7-02EC-4DBD-91DA-9F0611B2A1DC}"/>
              </a:ext>
            </a:extLst>
          </p:cNvPr>
          <p:cNvSpPr/>
          <p:nvPr/>
        </p:nvSpPr>
        <p:spPr>
          <a:xfrm>
            <a:off x="4912659" y="4795182"/>
            <a:ext cx="4297680" cy="9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6DF6EF-6F01-400F-BA06-B11B35D05A75}"/>
              </a:ext>
            </a:extLst>
          </p:cNvPr>
          <p:cNvSpPr/>
          <p:nvPr/>
        </p:nvSpPr>
        <p:spPr>
          <a:xfrm>
            <a:off x="4912659" y="5287657"/>
            <a:ext cx="4297680" cy="9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5F9A10-4B65-4343-A7A8-161FA5612612}"/>
              </a:ext>
            </a:extLst>
          </p:cNvPr>
          <p:cNvSpPr/>
          <p:nvPr/>
        </p:nvSpPr>
        <p:spPr>
          <a:xfrm>
            <a:off x="4912659" y="5810145"/>
            <a:ext cx="4297680" cy="9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5D6D2C-0FE1-4652-90AC-BBAE4B41089F}"/>
              </a:ext>
            </a:extLst>
          </p:cNvPr>
          <p:cNvSpPr/>
          <p:nvPr/>
        </p:nvSpPr>
        <p:spPr>
          <a:xfrm>
            <a:off x="4912659" y="6267183"/>
            <a:ext cx="4297680" cy="9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896D0F8-A3CF-47A7-A9D0-4BEA32A32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3118">
            <a:off x="9239186" y="2280407"/>
            <a:ext cx="3112270" cy="311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94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440</Words>
  <Application>Microsoft Office PowerPoint</Application>
  <PresentationFormat>Widescreen</PresentationFormat>
  <Paragraphs>122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Nova Light</vt:lpstr>
      <vt:lpstr>Arial Rounded MT Bold</vt:lpstr>
      <vt:lpstr>Calibri</vt:lpstr>
      <vt:lpstr>Calibri Light</vt:lpstr>
      <vt:lpstr>Candara</vt:lpstr>
      <vt:lpstr>Ink Free</vt:lpstr>
      <vt:lpstr>Office Theme</vt:lpstr>
      <vt:lpstr>PowerPoint Presentation</vt:lpstr>
      <vt:lpstr>Scholarships</vt:lpstr>
      <vt:lpstr>Get Organized</vt:lpstr>
      <vt:lpstr>Search For Scholarships</vt:lpstr>
      <vt:lpstr>Scholarships Are Based On</vt:lpstr>
      <vt:lpstr>Scholarships Are Based On</vt:lpstr>
      <vt:lpstr>Search For Scholarships</vt:lpstr>
      <vt:lpstr>Don’t Rush</vt:lpstr>
      <vt:lpstr>Writing Essays</vt:lpstr>
      <vt:lpstr>Recommendation letters are needed for many scholarships. Evaluate these tips when making your request.</vt:lpstr>
      <vt:lpstr>Watch Deadlines</vt:lpstr>
      <vt:lpstr>Don’t Forget</vt:lpstr>
      <vt:lpstr>UCanGo2.org</vt:lpstr>
      <vt:lpstr>Unique Scholarships</vt:lpstr>
      <vt:lpstr>OKcollegestart.org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Kelnar, Kelli</dc:creator>
  <cp:lastModifiedBy>Kelnar, Kelli</cp:lastModifiedBy>
  <cp:revision>79</cp:revision>
  <dcterms:created xsi:type="dcterms:W3CDTF">2022-10-19T19:35:28Z</dcterms:created>
  <dcterms:modified xsi:type="dcterms:W3CDTF">2023-08-17T20:09:46Z</dcterms:modified>
</cp:coreProperties>
</file>